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314" r:id="rId2"/>
    <p:sldId id="290" r:id="rId3"/>
    <p:sldId id="291" r:id="rId4"/>
    <p:sldId id="292" r:id="rId5"/>
    <p:sldId id="293" r:id="rId6"/>
    <p:sldId id="319" r:id="rId7"/>
    <p:sldId id="315" r:id="rId8"/>
    <p:sldId id="316" r:id="rId9"/>
    <p:sldId id="317" r:id="rId10"/>
    <p:sldId id="318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93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D7EE"/>
    <a:srgbClr val="1F4E79"/>
    <a:srgbClr val="0F73EE"/>
    <a:srgbClr val="E3C9F7"/>
    <a:srgbClr val="6E0876"/>
    <a:srgbClr val="731AB6"/>
    <a:srgbClr val="740A47"/>
    <a:srgbClr val="720C4E"/>
    <a:srgbClr val="700E54"/>
    <a:srgbClr val="881D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796" autoAdjust="0"/>
    <p:restoredTop sz="77608" autoAdjust="0"/>
  </p:normalViewPr>
  <p:slideViewPr>
    <p:cSldViewPr snapToGrid="0" showGuides="1">
      <p:cViewPr varScale="1">
        <p:scale>
          <a:sx n="87" d="100"/>
          <a:sy n="87" d="100"/>
        </p:scale>
        <p:origin x="366" y="54"/>
      </p:cViewPr>
      <p:guideLst>
        <p:guide orient="horz" pos="2137"/>
        <p:guide pos="3931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13D94-3B84-4F7C-A457-BAB026D08DB2}" type="datetimeFigureOut">
              <a:rPr lang="zh-CN" altLang="en-US" smtClean="0"/>
              <a:t>2020/1/4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04C284-C97B-4A78-9B6C-3354FD79A6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843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36578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5363" name="Notes Placeholder 2"/>
          <p:cNvSpPr>
            <a:spLocks noGrp="1" noChangeArrowheads="1"/>
          </p:cNvSpPr>
          <p:nvPr>
            <p:ph type="body" idx="4294967295"/>
          </p:nvPr>
        </p:nvSpPr>
        <p:spPr bwMode="auto"/>
        <p:txBody>
          <a:bodyPr wrap="square" lIns="91440" tIns="45720" rIns="91440" bIns="45720" numCol="1" rtlCol="0" anchor="t" anchorCtr="0" compatLnSpc="1"/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0052" name="Slide Number Placeholder 3"/>
          <p:cNvSpPr>
            <a:spLocks noGrp="1"/>
          </p:cNvSpPr>
          <p:nvPr/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</a:rPr>
              <a:t>10</a:t>
            </a:fld>
            <a:endParaRPr lang="en-US" altLang="zh-CN" sz="12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69471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0837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5363" name="Notes Placeholder 2"/>
          <p:cNvSpPr>
            <a:spLocks noGrp="1" noChangeArrowheads="1"/>
          </p:cNvSpPr>
          <p:nvPr>
            <p:ph type="body" idx="4294967295"/>
          </p:nvPr>
        </p:nvSpPr>
        <p:spPr bwMode="auto"/>
        <p:txBody>
          <a:bodyPr wrap="square" lIns="91440" tIns="45720" rIns="91440" bIns="45720" numCol="1" rtlCol="0" anchor="t" anchorCtr="0" compatLnSpc="1"/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0052" name="Slide Number Placeholder 3"/>
          <p:cNvSpPr>
            <a:spLocks noGrp="1"/>
          </p:cNvSpPr>
          <p:nvPr/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fld>
            <a:endParaRPr lang="en-US" altLang="zh-CN" sz="12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499538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5363" name="Notes Placeholder 2"/>
          <p:cNvSpPr>
            <a:spLocks noGrp="1" noChangeArrowheads="1"/>
          </p:cNvSpPr>
          <p:nvPr>
            <p:ph type="body" idx="4294967295"/>
          </p:nvPr>
        </p:nvSpPr>
        <p:spPr bwMode="auto"/>
        <p:txBody>
          <a:bodyPr wrap="square" lIns="91440" tIns="45720" rIns="91440" bIns="45720" numCol="1" rtlCol="0" anchor="t" anchorCtr="0" compatLnSpc="1"/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0052" name="Slide Number Placeholder 3"/>
          <p:cNvSpPr>
            <a:spLocks noGrp="1"/>
          </p:cNvSpPr>
          <p:nvPr/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</a:rPr>
              <a:t>4</a:t>
            </a:fld>
            <a:endParaRPr lang="en-US" altLang="zh-CN" sz="12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59170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5363" name="Notes Placeholder 2"/>
          <p:cNvSpPr>
            <a:spLocks noGrp="1" noChangeArrowheads="1"/>
          </p:cNvSpPr>
          <p:nvPr>
            <p:ph type="body" idx="4294967295"/>
          </p:nvPr>
        </p:nvSpPr>
        <p:spPr bwMode="auto"/>
        <p:txBody>
          <a:bodyPr wrap="square" lIns="91440" tIns="45720" rIns="91440" bIns="45720" numCol="1" rtlCol="0" anchor="t" anchorCtr="0" compatLnSpc="1"/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0052" name="Slide Number Placeholder 3"/>
          <p:cNvSpPr>
            <a:spLocks noGrp="1"/>
          </p:cNvSpPr>
          <p:nvPr/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</a:rPr>
              <a:t>5</a:t>
            </a:fld>
            <a:endParaRPr lang="en-US" altLang="zh-CN" sz="12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97890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5363" name="Notes Placeholder 2"/>
          <p:cNvSpPr>
            <a:spLocks noGrp="1" noChangeArrowheads="1"/>
          </p:cNvSpPr>
          <p:nvPr>
            <p:ph type="body" idx="4294967295"/>
          </p:nvPr>
        </p:nvSpPr>
        <p:spPr bwMode="auto"/>
        <p:txBody>
          <a:bodyPr wrap="square" lIns="91440" tIns="45720" rIns="91440" bIns="45720" numCol="1" rtlCol="0" anchor="t" anchorCtr="0" compatLnSpc="1"/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0052" name="Slide Number Placeholder 3"/>
          <p:cNvSpPr>
            <a:spLocks noGrp="1"/>
          </p:cNvSpPr>
          <p:nvPr/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</a:rPr>
              <a:t>6</a:t>
            </a:fld>
            <a:endParaRPr lang="en-US" altLang="zh-CN" sz="12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119820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5363" name="Notes Placeholder 2"/>
          <p:cNvSpPr>
            <a:spLocks noGrp="1" noChangeArrowheads="1"/>
          </p:cNvSpPr>
          <p:nvPr>
            <p:ph type="body" idx="4294967295"/>
          </p:nvPr>
        </p:nvSpPr>
        <p:spPr bwMode="auto"/>
        <p:txBody>
          <a:bodyPr wrap="square" lIns="91440" tIns="45720" rIns="91440" bIns="45720" numCol="1" rtlCol="0" anchor="t" anchorCtr="0" compatLnSpc="1"/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0052" name="Slide Number Placeholder 3"/>
          <p:cNvSpPr>
            <a:spLocks noGrp="1"/>
          </p:cNvSpPr>
          <p:nvPr/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</a:rPr>
              <a:t>7</a:t>
            </a:fld>
            <a:endParaRPr lang="en-US" altLang="zh-CN" sz="12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37442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5363" name="Notes Placeholder 2"/>
          <p:cNvSpPr>
            <a:spLocks noGrp="1" noChangeArrowheads="1"/>
          </p:cNvSpPr>
          <p:nvPr>
            <p:ph type="body" idx="4294967295"/>
          </p:nvPr>
        </p:nvSpPr>
        <p:spPr bwMode="auto"/>
        <p:txBody>
          <a:bodyPr wrap="square" lIns="91440" tIns="45720" rIns="91440" bIns="45720" numCol="1" rtlCol="0" anchor="t" anchorCtr="0" compatLnSpc="1"/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0052" name="Slide Number Placeholder 3"/>
          <p:cNvSpPr>
            <a:spLocks noGrp="1"/>
          </p:cNvSpPr>
          <p:nvPr/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</a:rPr>
              <a:t>8</a:t>
            </a:fld>
            <a:endParaRPr lang="en-US" altLang="zh-CN" sz="12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78223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5363" name="Notes Placeholder 2"/>
          <p:cNvSpPr>
            <a:spLocks noGrp="1" noChangeArrowheads="1"/>
          </p:cNvSpPr>
          <p:nvPr>
            <p:ph type="body" idx="4294967295"/>
          </p:nvPr>
        </p:nvSpPr>
        <p:spPr bwMode="auto"/>
        <p:txBody>
          <a:bodyPr wrap="square" lIns="91440" tIns="45720" rIns="91440" bIns="45720" numCol="1" rtlCol="0" anchor="t" anchorCtr="0" compatLnSpc="1"/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0052" name="Slide Number Placeholder 3"/>
          <p:cNvSpPr>
            <a:spLocks noGrp="1"/>
          </p:cNvSpPr>
          <p:nvPr/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</a:rPr>
              <a:t>9</a:t>
            </a:fld>
            <a:endParaRPr lang="en-US" altLang="zh-CN" sz="12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5699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270B2583-4E2F-43BF-BBE4-85C7F0B824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350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DB8CB1A-B72B-4477-B637-6E772214E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7E931172-E535-4CA3-8B09-65785CC4DA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C18D02B-4DE6-4263-9D64-CCC66AF143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9C44E5DC-7A1B-41A9-B265-C5D5D92D0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271323F8-D311-482B-ABFD-C165C51AD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032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D649D238-AF4F-400D-A34D-53D4221CAA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E6D70459-7FA8-4108-8128-0A9A378A08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8040127-4C7C-4690-B00E-7C04EA64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8DC913BE-F12E-406B-A1C9-B5C027F43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6C407ECC-FE8C-472A-A9A3-CF4792238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3337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2421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AE1C4AE5-8BE9-45E7-B61B-782201DCEF8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381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B7ABED3B-0A72-4FC6-95E4-32B8B924DB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F7FAD0B4-62AF-477C-95DD-82D19DB502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25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6DA4F64-569F-4A68-A9DA-FB11B9218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8D77CBAA-70D4-4712-88EF-9CDE3A17FB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658F85FC-8FD9-44AB-9008-56BD3823A5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BE050C28-CD7C-4044-96AB-F46BDDBFBC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BA171DB7-F869-4456-8173-92DC9C827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747F19FF-D7CA-40C4-88D6-0D39618BF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4771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4653A2B-BEF1-490E-91B6-50C7A1FC8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E7C82118-F129-42D1-A854-041D41F30E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ED89E93F-AF45-4874-B625-4E40D7A5C8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F6F0C7DF-A2C5-4CD4-AB47-B84D8D6B02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2F0B9518-09B2-45D0-A02B-D79C54E467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6065F7E9-C5FF-4ED1-AF20-30B62CD127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28A9D4CF-89D9-4B72-9181-8520F1C96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80FA4844-06FC-42C9-A835-E0BA06C3E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3946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32F5A66C-C407-4EA6-B750-54D13943B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85D5EBBB-4DC4-4364-B9E0-6F8EEA28E1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1DBC14E1-745A-4B15-95DC-FFB0F29C6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7EDEAD26-0D96-410A-9147-1A1C02074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6953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B3EFDE61-73AE-46B4-8173-25A7C21B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EE4285D3-E195-4656-AACE-89CCA2B9E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02F1BCD4-2240-4368-8B8E-A563608E7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238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1F9C79E-E688-4A09-8533-9BBD9E22C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AE9A2002-5A44-48E7-942C-5947C6EF4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FEA637F3-D34C-40F1-BD1E-38E32396C2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AB992AAE-7E60-47ED-8A0A-3084F9BEEE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E226EBE4-B5D8-4A7B-99CC-292260602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24696534-74A8-480A-BAAF-2C3A01D79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694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F46CBEB-80BC-450C-A72C-A8FD272CA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723330C2-F0A2-4C0C-B333-6AD4E3C0DB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2070CD2C-EE68-4724-BB81-CEC75E40F0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C8C8CF3D-8ED2-4F04-9683-A1E1B624AA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D4FA3EAD-D809-492D-AAFD-9A6F33FCF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4E949DB4-C99B-4DC7-BA9E-B1AAB2958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1829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4394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3D5C15D2-B8DC-40A5-BE5E-C5195324B45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121" y="1333981"/>
            <a:ext cx="4047891" cy="2373118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xmlns="" id="{A7071F2D-FDBA-4586-921E-326B254286B2}"/>
              </a:ext>
            </a:extLst>
          </p:cNvPr>
          <p:cNvSpPr/>
          <p:nvPr/>
        </p:nvSpPr>
        <p:spPr>
          <a:xfrm>
            <a:off x="4828859" y="3308866"/>
            <a:ext cx="5403904" cy="1097459"/>
          </a:xfrm>
          <a:prstGeom prst="roundRect">
            <a:avLst/>
          </a:prstGeom>
          <a:noFill/>
          <a:ln w="25400">
            <a:solidFill>
              <a:srgbClr val="0F73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4000" dirty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数字</a:t>
            </a:r>
            <a:r>
              <a:rPr lang="zh-CN" altLang="en-US" sz="4000" dirty="0" smtClean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水印的分类（上）</a:t>
            </a:r>
            <a:endParaRPr lang="zh-CN" altLang="en-US" sz="4000" dirty="0">
              <a:solidFill>
                <a:srgbClr val="00206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lt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88DA879F-1FFD-4D12-B187-405E4B1CC34E}"/>
              </a:ext>
            </a:extLst>
          </p:cNvPr>
          <p:cNvGrpSpPr/>
          <p:nvPr/>
        </p:nvGrpSpPr>
        <p:grpSpPr>
          <a:xfrm flipH="1">
            <a:off x="1645005" y="3787822"/>
            <a:ext cx="3183854" cy="139546"/>
            <a:chOff x="5803418" y="4388994"/>
            <a:chExt cx="3183854" cy="139546"/>
          </a:xfrm>
        </p:grpSpPr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xmlns="" id="{59234671-5A91-4BA2-8FAA-852FD51F7201}"/>
                </a:ext>
              </a:extLst>
            </p:cNvPr>
            <p:cNvCxnSpPr>
              <a:cxnSpLocks/>
              <a:endCxn id="6" idx="2"/>
            </p:cNvCxnSpPr>
            <p:nvPr/>
          </p:nvCxnSpPr>
          <p:spPr>
            <a:xfrm>
              <a:off x="5803418" y="4458767"/>
              <a:ext cx="3044308" cy="0"/>
            </a:xfrm>
            <a:prstGeom prst="line">
              <a:avLst/>
            </a:prstGeom>
            <a:ln w="12700">
              <a:solidFill>
                <a:srgbClr val="0F73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椭圆 5">
              <a:extLst>
                <a:ext uri="{FF2B5EF4-FFF2-40B4-BE49-F238E27FC236}">
                  <a16:creationId xmlns:a16="http://schemas.microsoft.com/office/drawing/2014/main" xmlns="" id="{D53DF048-61C3-4F9C-8F96-6526175E80D2}"/>
                </a:ext>
              </a:extLst>
            </p:cNvPr>
            <p:cNvSpPr/>
            <p:nvPr/>
          </p:nvSpPr>
          <p:spPr>
            <a:xfrm>
              <a:off x="8847726" y="4388994"/>
              <a:ext cx="139546" cy="139546"/>
            </a:xfrm>
            <a:prstGeom prst="ellipse">
              <a:avLst/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43639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414065" y="3484208"/>
            <a:ext cx="9340269" cy="2615649"/>
          </a:xfrm>
          <a:prstGeom prst="rect">
            <a:avLst/>
          </a:prstGeom>
          <a:solidFill>
            <a:srgbClr val="BDD7EE">
              <a:alpha val="25098"/>
            </a:srgb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950A7FD4-444C-49BC-A6F3-B35E7F3FCF19}"/>
              </a:ext>
            </a:extLst>
          </p:cNvPr>
          <p:cNvGrpSpPr/>
          <p:nvPr/>
        </p:nvGrpSpPr>
        <p:grpSpPr>
          <a:xfrm>
            <a:off x="1414065" y="991140"/>
            <a:ext cx="4083415" cy="791052"/>
            <a:chOff x="824070" y="1564267"/>
            <a:chExt cx="4083415" cy="791052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xmlns="" id="{0A43BE8F-F369-4B31-BE00-67E808E1EADC}"/>
                </a:ext>
              </a:extLst>
            </p:cNvPr>
            <p:cNvSpPr/>
            <p:nvPr/>
          </p:nvSpPr>
          <p:spPr>
            <a:xfrm>
              <a:off x="824070" y="1740416"/>
              <a:ext cx="4083415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xmlns="" id="{F6E0CCCD-B312-441F-9280-14C83857FD1C}"/>
                </a:ext>
              </a:extLst>
            </p:cNvPr>
            <p:cNvSpPr/>
            <p:nvPr/>
          </p:nvSpPr>
          <p:spPr>
            <a:xfrm>
              <a:off x="1701525" y="1846846"/>
              <a:ext cx="3094117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ea typeface="+mj-ea"/>
                </a:rPr>
                <a:t>从加载方式上分类</a:t>
              </a:r>
            </a:p>
          </p:txBody>
        </p:sp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xmlns="" id="{56A63C26-206D-48E5-BA58-811C403DEC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xmlns="" id="{DFDEC447-D52D-42D9-AD36-35C221A3F455}"/>
              </a:ext>
            </a:extLst>
          </p:cNvPr>
          <p:cNvGrpSpPr/>
          <p:nvPr/>
        </p:nvGrpSpPr>
        <p:grpSpPr>
          <a:xfrm>
            <a:off x="1414065" y="2235432"/>
            <a:ext cx="2014933" cy="554008"/>
            <a:chOff x="1962782" y="3317604"/>
            <a:chExt cx="3102391" cy="554008"/>
          </a:xfrm>
        </p:grpSpPr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xmlns="" id="{71AF4741-2DF6-4C54-A39C-888E15381A27}"/>
                </a:ext>
              </a:extLst>
            </p:cNvPr>
            <p:cNvSpPr/>
            <p:nvPr/>
          </p:nvSpPr>
          <p:spPr>
            <a:xfrm>
              <a:off x="1962782" y="3317604"/>
              <a:ext cx="3028731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xmlns="" id="{B75ED023-8DC8-49B6-B420-BB4A0BE2A712}"/>
                </a:ext>
              </a:extLst>
            </p:cNvPr>
            <p:cNvSpPr/>
            <p:nvPr/>
          </p:nvSpPr>
          <p:spPr>
            <a:xfrm>
              <a:off x="2096236" y="3384550"/>
              <a:ext cx="29689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变换域水印</a:t>
              </a:r>
            </a:p>
          </p:txBody>
        </p:sp>
      </p:grpSp>
      <p:sp>
        <p:nvSpPr>
          <p:cNvPr id="29" name="矩形 28">
            <a:extLst>
              <a:ext uri="{FF2B5EF4-FFF2-40B4-BE49-F238E27FC236}">
                <a16:creationId xmlns:a16="http://schemas.microsoft.com/office/drawing/2014/main" xmlns="" id="{64E93D60-4336-4019-882F-0D64A1346BDD}"/>
              </a:ext>
            </a:extLst>
          </p:cNvPr>
          <p:cNvSpPr/>
          <p:nvPr/>
        </p:nvSpPr>
        <p:spPr>
          <a:xfrm>
            <a:off x="1547518" y="2916443"/>
            <a:ext cx="92068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DCT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变换，小波变换，傅立叶变换，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Fourier-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Mellin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变换或其它变换</a:t>
            </a:r>
          </a:p>
        </p:txBody>
      </p:sp>
      <p:sp>
        <p:nvSpPr>
          <p:cNvPr id="2" name="矩形 1"/>
          <p:cNvSpPr/>
          <p:nvPr/>
        </p:nvSpPr>
        <p:spPr>
          <a:xfrm>
            <a:off x="1500740" y="3530508"/>
            <a:ext cx="8985923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6700" algn="just">
              <a:spcAft>
                <a:spcPts val="0"/>
              </a:spcAft>
            </a:pP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变换域水印方法具有如下优点</a:t>
            </a:r>
            <a:r>
              <a:rPr lang="en-US" altLang="zh-CN" sz="2400" kern="100" dirty="0" smtClean="0">
                <a:latin typeface="+mn-ea"/>
                <a:cs typeface="Times New Roman" panose="02020603050405020304" pitchFamily="18" charset="0"/>
              </a:rPr>
              <a:t>:</a:t>
            </a:r>
          </a:p>
          <a:p>
            <a:pPr indent="266700" algn="just">
              <a:spcAft>
                <a:spcPts val="0"/>
              </a:spcAft>
            </a:pPr>
            <a:r>
              <a:rPr lang="en-US" altLang="zh-CN" sz="2200" kern="100" dirty="0" smtClean="0">
                <a:latin typeface="+mn-ea"/>
                <a:cs typeface="Times New Roman" panose="02020603050405020304" pitchFamily="18" charset="0"/>
              </a:rPr>
              <a:t>(1)</a:t>
            </a:r>
            <a:r>
              <a:rPr lang="zh-CN" altLang="zh-CN" sz="2200" kern="100" dirty="0" smtClean="0">
                <a:latin typeface="+mn-ea"/>
                <a:cs typeface="Times New Roman" panose="02020603050405020304" pitchFamily="18" charset="0"/>
              </a:rPr>
              <a:t>在变换域中嵌入的水印信号能量可以散布到</a:t>
            </a:r>
            <a:r>
              <a:rPr lang="zh-CN" altLang="zh-CN" sz="2200" kern="100" dirty="0" smtClean="0">
                <a:latin typeface="+mn-ea"/>
                <a:cs typeface="Times New Roman" panose="02020603050405020304" pitchFamily="18" charset="0"/>
              </a:rPr>
              <a:t>空</a:t>
            </a:r>
            <a:r>
              <a:rPr lang="zh-CN" altLang="en-US" sz="2200" kern="100" dirty="0">
                <a:latin typeface="+mn-ea"/>
                <a:cs typeface="Times New Roman" panose="02020603050405020304" pitchFamily="18" charset="0"/>
              </a:rPr>
              <a:t>间</a:t>
            </a:r>
            <a:r>
              <a:rPr lang="zh-CN" altLang="zh-CN" sz="2200" kern="100" dirty="0" smtClean="0">
                <a:latin typeface="+mn-ea"/>
                <a:cs typeface="Times New Roman" panose="02020603050405020304" pitchFamily="18" charset="0"/>
              </a:rPr>
              <a:t>域</a:t>
            </a:r>
            <a:r>
              <a:rPr lang="zh-CN" altLang="zh-CN" sz="2200" kern="100" dirty="0" smtClean="0">
                <a:latin typeface="+mn-ea"/>
                <a:cs typeface="Times New Roman" panose="02020603050405020304" pitchFamily="18" charset="0"/>
              </a:rPr>
              <a:t>的所有位置上，有利于保证水印的不可察觉性</a:t>
            </a:r>
            <a:r>
              <a:rPr lang="en-US" altLang="zh-CN" sz="2200" kern="100" dirty="0">
                <a:latin typeface="+mn-ea"/>
                <a:cs typeface="Times New Roman" panose="02020603050405020304" pitchFamily="18" charset="0"/>
              </a:rPr>
              <a:t>;</a:t>
            </a:r>
            <a:endParaRPr lang="en-US" altLang="zh-CN" sz="2200" kern="100" dirty="0" smtClean="0">
              <a:latin typeface="+mn-ea"/>
              <a:cs typeface="Times New Roman" panose="02020603050405020304" pitchFamily="18" charset="0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2200" kern="100" dirty="0" smtClean="0">
                <a:latin typeface="+mn-ea"/>
                <a:cs typeface="Times New Roman" panose="02020603050405020304" pitchFamily="18" charset="0"/>
              </a:rPr>
              <a:t>(2)</a:t>
            </a:r>
            <a:r>
              <a:rPr lang="zh-CN" altLang="zh-CN" sz="2200" kern="100" dirty="0" smtClean="0">
                <a:latin typeface="+mn-ea"/>
                <a:cs typeface="Times New Roman" panose="02020603050405020304" pitchFamily="18" charset="0"/>
              </a:rPr>
              <a:t>在变换域</a:t>
            </a:r>
            <a:r>
              <a:rPr lang="zh-CN" altLang="en-US" sz="2200" kern="100" dirty="0" smtClean="0">
                <a:latin typeface="+mn-ea"/>
                <a:cs typeface="Times New Roman" panose="02020603050405020304" pitchFamily="18" charset="0"/>
              </a:rPr>
              <a:t>，</a:t>
            </a:r>
            <a:r>
              <a:rPr lang="zh-CN" altLang="zh-CN" sz="2200" kern="100" dirty="0" smtClean="0">
                <a:latin typeface="+mn-ea"/>
                <a:cs typeface="Times New Roman" panose="02020603050405020304" pitchFamily="18" charset="0"/>
              </a:rPr>
              <a:t>人类视觉系统和听觉系统的某些特性</a:t>
            </a:r>
            <a:r>
              <a:rPr lang="en-US" altLang="zh-CN" sz="2200" kern="100" dirty="0" smtClean="0">
                <a:latin typeface="+mn-ea"/>
                <a:cs typeface="Times New Roman" panose="02020603050405020304" pitchFamily="18" charset="0"/>
              </a:rPr>
              <a:t>(</a:t>
            </a:r>
            <a:r>
              <a:rPr lang="zh-CN" altLang="zh-CN" sz="2200" kern="100" dirty="0" smtClean="0">
                <a:latin typeface="+mn-ea"/>
                <a:cs typeface="Times New Roman" panose="02020603050405020304" pitchFamily="18" charset="0"/>
              </a:rPr>
              <a:t>如频率掩蔽效应</a:t>
            </a:r>
            <a:r>
              <a:rPr lang="en-US" altLang="zh-CN" sz="2200" kern="100" dirty="0" smtClean="0">
                <a:latin typeface="+mn-ea"/>
                <a:cs typeface="Times New Roman" panose="02020603050405020304" pitchFamily="18" charset="0"/>
              </a:rPr>
              <a:t>)</a:t>
            </a:r>
            <a:r>
              <a:rPr lang="zh-CN" altLang="zh-CN" sz="2200" kern="100" dirty="0" smtClean="0">
                <a:latin typeface="+mn-ea"/>
                <a:cs typeface="Times New Roman" panose="02020603050405020304" pitchFamily="18" charset="0"/>
              </a:rPr>
              <a:t>可以更方便地结合到水印编码过程中</a:t>
            </a:r>
            <a:r>
              <a:rPr lang="en-US" altLang="zh-CN" sz="2200" kern="100" dirty="0" smtClean="0">
                <a:latin typeface="+mn-ea"/>
                <a:cs typeface="Times New Roman" panose="02020603050405020304" pitchFamily="18" charset="0"/>
              </a:rPr>
              <a:t>;</a:t>
            </a:r>
          </a:p>
          <a:p>
            <a:pPr indent="266700" algn="just">
              <a:spcAft>
                <a:spcPts val="0"/>
              </a:spcAft>
            </a:pPr>
            <a:r>
              <a:rPr lang="en-US" altLang="zh-CN" sz="2200" kern="100" dirty="0" smtClean="0">
                <a:latin typeface="+mn-ea"/>
                <a:cs typeface="Times New Roman" panose="02020603050405020304" pitchFamily="18" charset="0"/>
              </a:rPr>
              <a:t>(3)</a:t>
            </a:r>
            <a:r>
              <a:rPr lang="zh-CN" altLang="zh-CN" sz="2200" kern="100" dirty="0" smtClean="0">
                <a:latin typeface="+mn-ea"/>
                <a:cs typeface="Times New Roman" panose="02020603050405020304" pitchFamily="18" charset="0"/>
              </a:rPr>
              <a:t>变换域的方法可与数据压缩标准相兼容，从而实现在压缩域内的水印算法，同时，也能抵抗相应的有损压缩。</a:t>
            </a:r>
            <a:endParaRPr lang="zh-CN" altLang="zh-CN" sz="22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1236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9" grpId="0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36" name="组合 65535">
            <a:extLst>
              <a:ext uri="{FF2B5EF4-FFF2-40B4-BE49-F238E27FC236}">
                <a16:creationId xmlns:a16="http://schemas.microsoft.com/office/drawing/2014/main" xmlns="" id="{73532767-D52E-4358-991A-56287C0CB4ED}"/>
              </a:ext>
            </a:extLst>
          </p:cNvPr>
          <p:cNvGrpSpPr/>
          <p:nvPr/>
        </p:nvGrpSpPr>
        <p:grpSpPr>
          <a:xfrm>
            <a:off x="3921312" y="716894"/>
            <a:ext cx="4691853" cy="1109044"/>
            <a:chOff x="3279913" y="488294"/>
            <a:chExt cx="4691853" cy="1109044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xmlns="" id="{EA566506-41DD-4E7D-87C9-E2E6F7441646}"/>
                </a:ext>
              </a:extLst>
            </p:cNvPr>
            <p:cNvGrpSpPr/>
            <p:nvPr/>
          </p:nvGrpSpPr>
          <p:grpSpPr>
            <a:xfrm>
              <a:off x="3279913" y="909457"/>
              <a:ext cx="4691853" cy="687881"/>
              <a:chOff x="3279913" y="909457"/>
              <a:chExt cx="4691853" cy="687881"/>
            </a:xfrm>
          </p:grpSpPr>
          <p:sp>
            <p:nvSpPr>
              <p:cNvPr id="10" name="矩形: 圆角 9">
                <a:extLst>
                  <a:ext uri="{FF2B5EF4-FFF2-40B4-BE49-F238E27FC236}">
                    <a16:creationId xmlns:a16="http://schemas.microsoft.com/office/drawing/2014/main" xmlns="" id="{C0811476-A169-41AF-A3B8-11DF030821EF}"/>
                  </a:ext>
                </a:extLst>
              </p:cNvPr>
              <p:cNvSpPr/>
              <p:nvPr/>
            </p:nvSpPr>
            <p:spPr>
              <a:xfrm>
                <a:off x="3279913" y="909457"/>
                <a:ext cx="4691853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648956" y="1032190"/>
                <a:ext cx="3057247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数字水印的分类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1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:a16="http://schemas.microsoft.com/office/drawing/2014/main" xmlns="" id="{F07D6F6E-859D-4061-B927-48F3552AF7CF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6" name="ïṥļîḋè">
                <a:extLst>
                  <a:ext uri="{FF2B5EF4-FFF2-40B4-BE49-F238E27FC236}">
                    <a16:creationId xmlns:a16="http://schemas.microsoft.com/office/drawing/2014/main" xmlns="" id="{6303B470-2FAF-4993-84A8-0E89AF65282B}"/>
                  </a:ext>
                </a:extLst>
              </p:cNvPr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íṣḻíďe">
                <a:extLst>
                  <a:ext uri="{FF2B5EF4-FFF2-40B4-BE49-F238E27FC236}">
                    <a16:creationId xmlns:a16="http://schemas.microsoft.com/office/drawing/2014/main" xmlns="" id="{E987D7A5-C71B-40FE-AB67-232AEB3D2B13}"/>
                  </a:ext>
                </a:extLst>
              </p:cNvPr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íś1îḍê">
                <a:extLst>
                  <a:ext uri="{FF2B5EF4-FFF2-40B4-BE49-F238E27FC236}">
                    <a16:creationId xmlns:a16="http://schemas.microsoft.com/office/drawing/2014/main" xmlns="" id="{DE4A9E03-BB5D-417C-B155-C1777B8EA59B}"/>
                  </a:ext>
                </a:extLst>
              </p:cNvPr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iš1ïḍe">
                <a:extLst>
                  <a:ext uri="{FF2B5EF4-FFF2-40B4-BE49-F238E27FC236}">
                    <a16:creationId xmlns:a16="http://schemas.microsoft.com/office/drawing/2014/main" xmlns="" id="{28EF471C-F919-4E40-999D-C112017192F6}"/>
                  </a:ext>
                </a:extLst>
              </p:cNvPr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ísḻiḍè">
                <a:extLst>
                  <a:ext uri="{FF2B5EF4-FFF2-40B4-BE49-F238E27FC236}">
                    <a16:creationId xmlns:a16="http://schemas.microsoft.com/office/drawing/2014/main" xmlns="" id="{58156CEC-03AD-45F3-8B97-771A6FA09F7A}"/>
                  </a:ext>
                </a:extLst>
              </p:cNvPr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iSlïḓe">
                <a:extLst>
                  <a:ext uri="{FF2B5EF4-FFF2-40B4-BE49-F238E27FC236}">
                    <a16:creationId xmlns:a16="http://schemas.microsoft.com/office/drawing/2014/main" xmlns="" id="{2058B8C9-DD7C-42BB-BFEF-A98FE2441302}"/>
                  </a:ext>
                </a:extLst>
              </p:cNvPr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iṣļidé">
                <a:extLst>
                  <a:ext uri="{FF2B5EF4-FFF2-40B4-BE49-F238E27FC236}">
                    <a16:creationId xmlns:a16="http://schemas.microsoft.com/office/drawing/2014/main" xmlns="" id="{9BAC5358-76F5-4F88-9089-2E7A2F8E4C79}"/>
                  </a:ext>
                </a:extLst>
              </p:cNvPr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iSliḋe">
                <a:extLst>
                  <a:ext uri="{FF2B5EF4-FFF2-40B4-BE49-F238E27FC236}">
                    <a16:creationId xmlns:a16="http://schemas.microsoft.com/office/drawing/2014/main" xmlns="" id="{8A32FD27-1C12-448F-A94A-4551733D73D9}"/>
                  </a:ext>
                </a:extLst>
              </p:cNvPr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îśḷíḓé">
                <a:extLst>
                  <a:ext uri="{FF2B5EF4-FFF2-40B4-BE49-F238E27FC236}">
                    <a16:creationId xmlns:a16="http://schemas.microsoft.com/office/drawing/2014/main" xmlns="" id="{3746DC3B-E466-43B2-96A2-82C4E641A47C}"/>
                  </a:ext>
                </a:extLst>
              </p:cNvPr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îS1îḋe">
                <a:extLst>
                  <a:ext uri="{FF2B5EF4-FFF2-40B4-BE49-F238E27FC236}">
                    <a16:creationId xmlns:a16="http://schemas.microsoft.com/office/drawing/2014/main" xmlns="" id="{3E66B780-4066-4388-9059-656CEE32E499}"/>
                  </a:ext>
                </a:extLst>
              </p:cNvPr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ś1íḍê">
                <a:extLst>
                  <a:ext uri="{FF2B5EF4-FFF2-40B4-BE49-F238E27FC236}">
                    <a16:creationId xmlns:a16="http://schemas.microsoft.com/office/drawing/2014/main" xmlns="" id="{89B6E3EF-0098-43E3-80B8-3425072493D9}"/>
                  </a:ext>
                </a:extLst>
              </p:cNvPr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ïṡļïḋé">
                <a:extLst>
                  <a:ext uri="{FF2B5EF4-FFF2-40B4-BE49-F238E27FC236}">
                    <a16:creationId xmlns:a16="http://schemas.microsoft.com/office/drawing/2014/main" xmlns="" id="{F0C37BBD-1299-4CE2-8C60-7284FC9E4834}"/>
                  </a:ext>
                </a:extLst>
              </p:cNvPr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Sḷîḓè">
                <a:extLst>
                  <a:ext uri="{FF2B5EF4-FFF2-40B4-BE49-F238E27FC236}">
                    <a16:creationId xmlns:a16="http://schemas.microsoft.com/office/drawing/2014/main" xmlns="" id="{D63B0A13-2425-428D-BAA7-37E22E71E64A}"/>
                  </a:ext>
                </a:extLst>
              </p:cNvPr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ï$ḷïḑe">
                <a:extLst>
                  <a:ext uri="{FF2B5EF4-FFF2-40B4-BE49-F238E27FC236}">
                    <a16:creationId xmlns:a16="http://schemas.microsoft.com/office/drawing/2014/main" xmlns="" id="{C7D0BE70-AC08-4A19-9BD1-52694073F266}"/>
                  </a:ext>
                </a:extLst>
              </p:cNvPr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îŝlïḋé">
                <a:extLst>
                  <a:ext uri="{FF2B5EF4-FFF2-40B4-BE49-F238E27FC236}">
                    <a16:creationId xmlns:a16="http://schemas.microsoft.com/office/drawing/2014/main" xmlns="" id="{E3BBEA35-AB3F-48FF-836B-296F817F3D00}"/>
                  </a:ext>
                </a:extLst>
              </p:cNvPr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iŝlîḍê">
                <a:extLst>
                  <a:ext uri="{FF2B5EF4-FFF2-40B4-BE49-F238E27FC236}">
                    <a16:creationId xmlns:a16="http://schemas.microsoft.com/office/drawing/2014/main" xmlns="" id="{54AA388A-E5DF-4C37-9677-3C15530E6E98}"/>
                  </a:ext>
                </a:extLst>
              </p:cNvPr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ŝḷíḋê">
                <a:extLst>
                  <a:ext uri="{FF2B5EF4-FFF2-40B4-BE49-F238E27FC236}">
                    <a16:creationId xmlns:a16="http://schemas.microsoft.com/office/drawing/2014/main" xmlns="" id="{ED230B07-D5FB-4700-BFB3-724B3287DFA6}"/>
                  </a:ext>
                </a:extLst>
              </p:cNvPr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îŝḻidê">
                <a:extLst>
                  <a:ext uri="{FF2B5EF4-FFF2-40B4-BE49-F238E27FC236}">
                    <a16:creationId xmlns:a16="http://schemas.microsoft.com/office/drawing/2014/main" xmlns="" id="{D7596FE4-7BD2-4832-A5A5-ABA6C755ECDB}"/>
                  </a:ext>
                </a:extLst>
              </p:cNvPr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î$lîḑe">
                <a:extLst>
                  <a:ext uri="{FF2B5EF4-FFF2-40B4-BE49-F238E27FC236}">
                    <a16:creationId xmlns:a16="http://schemas.microsoft.com/office/drawing/2014/main" xmlns="" id="{B5601609-43FB-445F-A89C-C491DEEC237F}"/>
                  </a:ext>
                </a:extLst>
              </p:cNvPr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íṧļïḓé">
                <a:extLst>
                  <a:ext uri="{FF2B5EF4-FFF2-40B4-BE49-F238E27FC236}">
                    <a16:creationId xmlns:a16="http://schemas.microsoft.com/office/drawing/2014/main" xmlns="" id="{589B024F-4E18-4017-A5DF-9AE66B16B5F7}"/>
                  </a:ext>
                </a:extLst>
              </p:cNvPr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ïs1ïḓé">
                <a:extLst>
                  <a:ext uri="{FF2B5EF4-FFF2-40B4-BE49-F238E27FC236}">
                    <a16:creationId xmlns:a16="http://schemas.microsoft.com/office/drawing/2014/main" xmlns="" id="{50E19B3D-14E2-4F79-B69B-B557A62448C6}"/>
                  </a:ext>
                </a:extLst>
              </p:cNvPr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íṣļide">
                <a:extLst>
                  <a:ext uri="{FF2B5EF4-FFF2-40B4-BE49-F238E27FC236}">
                    <a16:creationId xmlns:a16="http://schemas.microsoft.com/office/drawing/2014/main" xmlns="" id="{59AB5967-A85F-425E-8F78-C9E03D79D178}"/>
                  </a:ext>
                </a:extLst>
              </p:cNvPr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îṣ1ïḋê">
                <a:extLst>
                  <a:ext uri="{FF2B5EF4-FFF2-40B4-BE49-F238E27FC236}">
                    <a16:creationId xmlns:a16="http://schemas.microsoft.com/office/drawing/2014/main" xmlns="" id="{EF1BDA1C-7D9B-46C3-BCB6-A4BB6AD47D36}"/>
                  </a:ext>
                </a:extLst>
              </p:cNvPr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iṣļíde">
                <a:extLst>
                  <a:ext uri="{FF2B5EF4-FFF2-40B4-BE49-F238E27FC236}">
                    <a16:creationId xmlns:a16="http://schemas.microsoft.com/office/drawing/2014/main" xmlns="" id="{7AC8B648-1269-4B56-9DD0-702AD053A281}"/>
                  </a:ext>
                </a:extLst>
              </p:cNvPr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íṩ1íḋé">
                <a:extLst>
                  <a:ext uri="{FF2B5EF4-FFF2-40B4-BE49-F238E27FC236}">
                    <a16:creationId xmlns:a16="http://schemas.microsoft.com/office/drawing/2014/main" xmlns="" id="{E5A7CFC4-FD59-4500-B50E-EEF9F43DC0AC}"/>
                  </a:ext>
                </a:extLst>
              </p:cNvPr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ṥḻiḍe">
                <a:extLst>
                  <a:ext uri="{FF2B5EF4-FFF2-40B4-BE49-F238E27FC236}">
                    <a16:creationId xmlns:a16="http://schemas.microsoft.com/office/drawing/2014/main" xmlns="" id="{B3C81230-EDB5-433A-9545-5E5E82F4FEAD}"/>
                  </a:ext>
                </a:extLst>
              </p:cNvPr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ŝ1íḓè">
                <a:extLst>
                  <a:ext uri="{FF2B5EF4-FFF2-40B4-BE49-F238E27FC236}">
                    <a16:creationId xmlns:a16="http://schemas.microsoft.com/office/drawing/2014/main" xmlns="" id="{F6704182-C37D-4A2E-874A-D85E8D936C3C}"/>
                  </a:ext>
                </a:extLst>
              </p:cNvPr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íŝlíďe">
                <a:extLst>
                  <a:ext uri="{FF2B5EF4-FFF2-40B4-BE49-F238E27FC236}">
                    <a16:creationId xmlns:a16="http://schemas.microsoft.com/office/drawing/2014/main" xmlns="" id="{6E1D367A-F5C9-4BC6-B0BD-D797F848E6B5}"/>
                  </a:ext>
                </a:extLst>
              </p:cNvPr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iṡľïḓe">
                <a:extLst>
                  <a:ext uri="{FF2B5EF4-FFF2-40B4-BE49-F238E27FC236}">
                    <a16:creationId xmlns:a16="http://schemas.microsoft.com/office/drawing/2014/main" xmlns="" id="{2D99EA2B-A920-4063-94B2-95E924BAA0C0}"/>
                  </a:ext>
                </a:extLst>
              </p:cNvPr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iṡ1ïḍè">
                <a:extLst>
                  <a:ext uri="{FF2B5EF4-FFF2-40B4-BE49-F238E27FC236}">
                    <a16:creationId xmlns:a16="http://schemas.microsoft.com/office/drawing/2014/main" xmlns="" id="{23456658-431E-431E-95C0-7FEACBD743A8}"/>
                  </a:ext>
                </a:extLst>
              </p:cNvPr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îsľïďè">
                <a:extLst>
                  <a:ext uri="{FF2B5EF4-FFF2-40B4-BE49-F238E27FC236}">
                    <a16:creationId xmlns:a16="http://schemas.microsoft.com/office/drawing/2014/main" xmlns="" id="{B2131514-AFB2-4B52-AA08-A67B42BDB4BA}"/>
                  </a:ext>
                </a:extLst>
              </p:cNvPr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iŝ1ïďé">
                <a:extLst>
                  <a:ext uri="{FF2B5EF4-FFF2-40B4-BE49-F238E27FC236}">
                    <a16:creationId xmlns:a16="http://schemas.microsoft.com/office/drawing/2014/main" xmlns="" id="{2C3EE7C8-BD4D-4658-8256-DF733F95D4BF}"/>
                  </a:ext>
                </a:extLst>
              </p:cNvPr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ïṧḻidè">
                <a:extLst>
                  <a:ext uri="{FF2B5EF4-FFF2-40B4-BE49-F238E27FC236}">
                    <a16:creationId xmlns:a16="http://schemas.microsoft.com/office/drawing/2014/main" xmlns="" id="{B33D1A05-16C0-4576-952D-4B7C51CED832}"/>
                  </a:ext>
                </a:extLst>
              </p:cNvPr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ïsļiḋê">
                <a:extLst>
                  <a:ext uri="{FF2B5EF4-FFF2-40B4-BE49-F238E27FC236}">
                    <a16:creationId xmlns:a16="http://schemas.microsoft.com/office/drawing/2014/main" xmlns="" id="{5B8B2E81-D392-4A0B-B42F-0236828B7060}"/>
                  </a:ext>
                </a:extLst>
              </p:cNvPr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íṡḷîde">
                <a:extLst>
                  <a:ext uri="{FF2B5EF4-FFF2-40B4-BE49-F238E27FC236}">
                    <a16:creationId xmlns:a16="http://schemas.microsoft.com/office/drawing/2014/main" xmlns="" id="{6F55BE9A-10B3-4274-A4E7-859E8311BAAB}"/>
                  </a:ext>
                </a:extLst>
              </p:cNvPr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ïSlîďé">
                <a:extLst>
                  <a:ext uri="{FF2B5EF4-FFF2-40B4-BE49-F238E27FC236}">
                    <a16:creationId xmlns:a16="http://schemas.microsoft.com/office/drawing/2014/main" xmlns="" id="{71318AC7-A7FD-4AFD-BF00-F618950E116D}"/>
                  </a:ext>
                </a:extLst>
              </p:cNvPr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ṥḷîde">
                <a:extLst>
                  <a:ext uri="{FF2B5EF4-FFF2-40B4-BE49-F238E27FC236}">
                    <a16:creationId xmlns:a16="http://schemas.microsoft.com/office/drawing/2014/main" xmlns="" id="{9DFA2654-A627-4B1D-88E0-C2BF477720FA}"/>
                  </a:ext>
                </a:extLst>
              </p:cNvPr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ïSļïďe">
                <a:extLst>
                  <a:ext uri="{FF2B5EF4-FFF2-40B4-BE49-F238E27FC236}">
                    <a16:creationId xmlns:a16="http://schemas.microsoft.com/office/drawing/2014/main" xmlns="" id="{81686430-F5C8-42E9-8E68-3DE0BE0738A8}"/>
                  </a:ext>
                </a:extLst>
              </p:cNvPr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ṧľîďè">
                <a:extLst>
                  <a:ext uri="{FF2B5EF4-FFF2-40B4-BE49-F238E27FC236}">
                    <a16:creationId xmlns:a16="http://schemas.microsoft.com/office/drawing/2014/main" xmlns="" id="{F62EC81C-AB32-40AA-AA62-18FA5EB3124B}"/>
                  </a:ext>
                </a:extLst>
              </p:cNvPr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îṩḻîḍé">
                <a:extLst>
                  <a:ext uri="{FF2B5EF4-FFF2-40B4-BE49-F238E27FC236}">
                    <a16:creationId xmlns:a16="http://schemas.microsoft.com/office/drawing/2014/main" xmlns="" id="{476E291A-6606-47AF-B76C-BC028B8F7680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ïṩḷiďê">
                <a:extLst>
                  <a:ext uri="{FF2B5EF4-FFF2-40B4-BE49-F238E27FC236}">
                    <a16:creationId xmlns:a16="http://schemas.microsoft.com/office/drawing/2014/main" xmlns="" id="{30C4B262-4556-422C-BEA8-87121C7FA277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ísḻídè">
                <a:extLst>
                  <a:ext uri="{FF2B5EF4-FFF2-40B4-BE49-F238E27FC236}">
                    <a16:creationId xmlns:a16="http://schemas.microsoft.com/office/drawing/2014/main" xmlns="" id="{774F885A-11AC-4D2F-A727-D9C600EAED46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îśḻíde">
                <a:extLst>
                  <a:ext uri="{FF2B5EF4-FFF2-40B4-BE49-F238E27FC236}">
                    <a16:creationId xmlns:a16="http://schemas.microsoft.com/office/drawing/2014/main" xmlns="" id="{B84726E7-47CF-4E1E-9325-A441DD415082}"/>
                  </a:ext>
                </a:extLst>
              </p:cNvPr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íṩľîḍe">
                <a:extLst>
                  <a:ext uri="{FF2B5EF4-FFF2-40B4-BE49-F238E27FC236}">
                    <a16:creationId xmlns:a16="http://schemas.microsoft.com/office/drawing/2014/main" xmlns="" id="{078682BC-0464-4370-86C4-9B3A963AFC5B}"/>
                  </a:ext>
                </a:extLst>
              </p:cNvPr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ś1ïdè">
                <a:extLst>
                  <a:ext uri="{FF2B5EF4-FFF2-40B4-BE49-F238E27FC236}">
                    <a16:creationId xmlns:a16="http://schemas.microsoft.com/office/drawing/2014/main" xmlns="" id="{75E88EAC-4738-4871-825B-267813B7F8B8}"/>
                  </a:ext>
                </a:extLst>
              </p:cNvPr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ṥ1íďé">
                <a:extLst>
                  <a:ext uri="{FF2B5EF4-FFF2-40B4-BE49-F238E27FC236}">
                    <a16:creationId xmlns:a16="http://schemas.microsoft.com/office/drawing/2014/main" xmlns="" id="{0006CED5-F3DB-45A1-A318-997335147583}"/>
                  </a:ext>
                </a:extLst>
              </p:cNvPr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îṧ1îḍé">
                <a:extLst>
                  <a:ext uri="{FF2B5EF4-FFF2-40B4-BE49-F238E27FC236}">
                    <a16:creationId xmlns:a16="http://schemas.microsoft.com/office/drawing/2014/main" xmlns="" id="{D6186A6A-56EF-4D70-A915-F3D9CEAB9E80}"/>
                  </a:ext>
                </a:extLst>
              </p:cNvPr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šḷïdé">
                <a:extLst>
                  <a:ext uri="{FF2B5EF4-FFF2-40B4-BE49-F238E27FC236}">
                    <a16:creationId xmlns:a16="http://schemas.microsoft.com/office/drawing/2014/main" xmlns="" id="{FF25F70A-5212-4A31-8830-5C9275F22754}"/>
                  </a:ext>
                </a:extLst>
              </p:cNvPr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íṩlîḋe">
                <a:extLst>
                  <a:ext uri="{FF2B5EF4-FFF2-40B4-BE49-F238E27FC236}">
                    <a16:creationId xmlns:a16="http://schemas.microsoft.com/office/drawing/2014/main" xmlns="" id="{0BE822D5-F5CB-4C48-A279-F1CBC7BE8D19}"/>
                  </a:ext>
                </a:extLst>
              </p:cNvPr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is1îḍé">
                <a:extLst>
                  <a:ext uri="{FF2B5EF4-FFF2-40B4-BE49-F238E27FC236}">
                    <a16:creationId xmlns:a16="http://schemas.microsoft.com/office/drawing/2014/main" xmlns="" id="{04B7BA31-198F-4BF0-AACE-31645F78A5B6}"/>
                  </a:ext>
                </a:extLst>
              </p:cNvPr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ïṩ1îḑé">
                <a:extLst>
                  <a:ext uri="{FF2B5EF4-FFF2-40B4-BE49-F238E27FC236}">
                    <a16:creationId xmlns:a16="http://schemas.microsoft.com/office/drawing/2014/main" xmlns="" id="{711BFC4F-35AB-43EF-87AB-AF095E1A64CD}"/>
                  </a:ext>
                </a:extLst>
              </p:cNvPr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ślíḓè">
                <a:extLst>
                  <a:ext uri="{FF2B5EF4-FFF2-40B4-BE49-F238E27FC236}">
                    <a16:creationId xmlns:a16="http://schemas.microsoft.com/office/drawing/2014/main" xmlns="" id="{010ACAEB-5ED9-4E3F-A61E-DBCC35984FE2}"/>
                  </a:ext>
                </a:extLst>
              </p:cNvPr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iŝḻïḑé">
                <a:extLst>
                  <a:ext uri="{FF2B5EF4-FFF2-40B4-BE49-F238E27FC236}">
                    <a16:creationId xmlns:a16="http://schemas.microsoft.com/office/drawing/2014/main" xmlns="" id="{460A8B4E-5AC8-489A-91C3-066359B03ECA}"/>
                  </a:ext>
                </a:extLst>
              </p:cNvPr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íṧ1íḑé">
                <a:extLst>
                  <a:ext uri="{FF2B5EF4-FFF2-40B4-BE49-F238E27FC236}">
                    <a16:creationId xmlns:a16="http://schemas.microsoft.com/office/drawing/2014/main" xmlns="" id="{016386C1-CE9D-4C4E-AF5D-9B9148297962}"/>
                  </a:ext>
                </a:extLst>
              </p:cNvPr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sľïḋê">
                <a:extLst>
                  <a:ext uri="{FF2B5EF4-FFF2-40B4-BE49-F238E27FC236}">
                    <a16:creationId xmlns:a16="http://schemas.microsoft.com/office/drawing/2014/main" xmlns="" id="{0186C9E7-E840-45D6-9373-C9A624C498B7}"/>
                  </a:ext>
                </a:extLst>
              </p:cNvPr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îSľíďe">
                <a:extLst>
                  <a:ext uri="{FF2B5EF4-FFF2-40B4-BE49-F238E27FC236}">
                    <a16:creationId xmlns:a16="http://schemas.microsoft.com/office/drawing/2014/main" xmlns="" id="{B9148317-955A-4C49-85C5-05CAD84F0910}"/>
                  </a:ext>
                </a:extLst>
              </p:cNvPr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ṣliḍê">
                <a:extLst>
                  <a:ext uri="{FF2B5EF4-FFF2-40B4-BE49-F238E27FC236}">
                    <a16:creationId xmlns:a16="http://schemas.microsoft.com/office/drawing/2014/main" xmlns="" id="{0C18B987-8EF6-4EDB-B917-F2F39F042BED}"/>
                  </a:ext>
                </a:extLst>
              </p:cNvPr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ísļiḍè">
                <a:extLst>
                  <a:ext uri="{FF2B5EF4-FFF2-40B4-BE49-F238E27FC236}">
                    <a16:creationId xmlns:a16="http://schemas.microsoft.com/office/drawing/2014/main" xmlns="" id="{CCD555A0-F670-40A7-8EF0-8BD2B9959BCD}"/>
                  </a:ext>
                </a:extLst>
              </p:cNvPr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iśļídé">
                <a:extLst>
                  <a:ext uri="{FF2B5EF4-FFF2-40B4-BE49-F238E27FC236}">
                    <a16:creationId xmlns:a16="http://schemas.microsoft.com/office/drawing/2014/main" xmlns="" id="{BC1D13EB-B4A7-4ACD-B1AE-23632DAEFFAE}"/>
                  </a:ext>
                </a:extLst>
              </p:cNvPr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ṡḻîḍé">
                <a:extLst>
                  <a:ext uri="{FF2B5EF4-FFF2-40B4-BE49-F238E27FC236}">
                    <a16:creationId xmlns:a16="http://schemas.microsoft.com/office/drawing/2014/main" xmlns="" id="{92AFEDFD-F943-4655-9D0A-1DCCD804508A}"/>
                  </a:ext>
                </a:extLst>
              </p:cNvPr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íṩ1íḓé">
                <a:extLst>
                  <a:ext uri="{FF2B5EF4-FFF2-40B4-BE49-F238E27FC236}">
                    <a16:creationId xmlns:a16="http://schemas.microsoft.com/office/drawing/2014/main" xmlns="" id="{15BC52AB-C24B-4978-BDA1-55E38C5369F6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ṧḻïḋê">
                <a:extLst>
                  <a:ext uri="{FF2B5EF4-FFF2-40B4-BE49-F238E27FC236}">
                    <a16:creationId xmlns:a16="http://schemas.microsoft.com/office/drawing/2014/main" xmlns="" id="{023C3B7D-7292-4F02-9936-B4653655F34E}"/>
                  </a:ext>
                </a:extLst>
              </p:cNvPr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íṡľíďè">
                <a:extLst>
                  <a:ext uri="{FF2B5EF4-FFF2-40B4-BE49-F238E27FC236}">
                    <a16:creationId xmlns:a16="http://schemas.microsoft.com/office/drawing/2014/main" xmlns="" id="{F44EDF34-6DBF-4384-9720-8795DA54762E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ïSļïďê">
                <a:extLst>
                  <a:ext uri="{FF2B5EF4-FFF2-40B4-BE49-F238E27FC236}">
                    <a16:creationId xmlns:a16="http://schemas.microsoft.com/office/drawing/2014/main" xmlns="" id="{3D27CBA5-9BE9-4AD3-B055-99083633422E}"/>
                  </a:ext>
                </a:extLst>
              </p:cNvPr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ís1ïḓè">
                <a:extLst>
                  <a:ext uri="{FF2B5EF4-FFF2-40B4-BE49-F238E27FC236}">
                    <a16:creationId xmlns:a16="http://schemas.microsoft.com/office/drawing/2014/main" xmlns="" id="{622AD519-EEB0-4D89-93A2-0D2089FD7E46}"/>
                  </a:ext>
                </a:extLst>
              </p:cNvPr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iS1îďê">
                <a:extLst>
                  <a:ext uri="{FF2B5EF4-FFF2-40B4-BE49-F238E27FC236}">
                    <a16:creationId xmlns:a16="http://schemas.microsoft.com/office/drawing/2014/main" xmlns="" id="{2F92A0C8-A0BD-461D-9D48-BD47C4734B2E}"/>
                  </a:ext>
                </a:extLst>
              </p:cNvPr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ïšľïdé">
                <a:extLst>
                  <a:ext uri="{FF2B5EF4-FFF2-40B4-BE49-F238E27FC236}">
                    <a16:creationId xmlns:a16="http://schemas.microsoft.com/office/drawing/2014/main" xmlns="" id="{82C970A9-30DA-434F-BD8D-F015082CD695}"/>
                  </a:ext>
                </a:extLst>
              </p:cNvPr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îs1îdé">
                <a:extLst>
                  <a:ext uri="{FF2B5EF4-FFF2-40B4-BE49-F238E27FC236}">
                    <a16:creationId xmlns:a16="http://schemas.microsoft.com/office/drawing/2014/main" xmlns="" id="{EA1739C6-6666-44F1-90CA-72B6D00B20DD}"/>
                  </a:ext>
                </a:extLst>
              </p:cNvPr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iśľîḑè">
                <a:extLst>
                  <a:ext uri="{FF2B5EF4-FFF2-40B4-BE49-F238E27FC236}">
                    <a16:creationId xmlns:a16="http://schemas.microsoft.com/office/drawing/2014/main" xmlns="" id="{2B6389E5-0DE0-4E31-9333-7085FB184634}"/>
                  </a:ext>
                </a:extLst>
              </p:cNvPr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ïṡļidé">
                <a:extLst>
                  <a:ext uri="{FF2B5EF4-FFF2-40B4-BE49-F238E27FC236}">
                    <a16:creationId xmlns:a16="http://schemas.microsoft.com/office/drawing/2014/main" xmlns="" id="{43D68A9D-149B-4008-AD0B-DC594477530D}"/>
                  </a:ext>
                </a:extLst>
              </p:cNvPr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îš1íďe">
                <a:extLst>
                  <a:ext uri="{FF2B5EF4-FFF2-40B4-BE49-F238E27FC236}">
                    <a16:creationId xmlns:a16="http://schemas.microsoft.com/office/drawing/2014/main" xmlns="" id="{8F734F1C-9509-40C2-BBE4-3B2C6C1770C3}"/>
                  </a:ext>
                </a:extLst>
              </p:cNvPr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ïŝļíḍe">
                <a:extLst>
                  <a:ext uri="{FF2B5EF4-FFF2-40B4-BE49-F238E27FC236}">
                    <a16:creationId xmlns:a16="http://schemas.microsoft.com/office/drawing/2014/main" xmlns="" id="{6DAC8184-D926-4BAA-96A5-66E02F7CC08D}"/>
                  </a:ext>
                </a:extLst>
              </p:cNvPr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ïşḻïḋê">
                <a:extLst>
                  <a:ext uri="{FF2B5EF4-FFF2-40B4-BE49-F238E27FC236}">
                    <a16:creationId xmlns:a16="http://schemas.microsoft.com/office/drawing/2014/main" xmlns="" id="{857396F4-9ABA-47DE-AB8B-584A4DE0BBA9}"/>
                  </a:ext>
                </a:extLst>
              </p:cNvPr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ïŝ1íḓè">
                <a:extLst>
                  <a:ext uri="{FF2B5EF4-FFF2-40B4-BE49-F238E27FC236}">
                    <a16:creationId xmlns:a16="http://schemas.microsoft.com/office/drawing/2014/main" xmlns="" id="{C3646112-BC7E-4B0F-B34B-3EDB103A10C9}"/>
                  </a:ext>
                </a:extLst>
              </p:cNvPr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iṩľîḑè">
                <a:extLst>
                  <a:ext uri="{FF2B5EF4-FFF2-40B4-BE49-F238E27FC236}">
                    <a16:creationId xmlns:a16="http://schemas.microsoft.com/office/drawing/2014/main" xmlns="" id="{9168D1E7-5A4B-46DA-B3D5-E46DB0C3BC94}"/>
                  </a:ext>
                </a:extLst>
              </p:cNvPr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ŝḷïḋè">
                <a:extLst>
                  <a:ext uri="{FF2B5EF4-FFF2-40B4-BE49-F238E27FC236}">
                    <a16:creationId xmlns:a16="http://schemas.microsoft.com/office/drawing/2014/main" xmlns="" id="{1F129C9E-9D10-4254-96AF-58CAC85FB61A}"/>
                  </a:ext>
                </a:extLst>
              </p:cNvPr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î$lïḓè">
                <a:extLst>
                  <a:ext uri="{FF2B5EF4-FFF2-40B4-BE49-F238E27FC236}">
                    <a16:creationId xmlns:a16="http://schemas.microsoft.com/office/drawing/2014/main" xmlns="" id="{D41CA593-35D6-4D0C-9DEE-40F998640C94}"/>
                  </a:ext>
                </a:extLst>
              </p:cNvPr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iŝḻíḑé">
                <a:extLst>
                  <a:ext uri="{FF2B5EF4-FFF2-40B4-BE49-F238E27FC236}">
                    <a16:creationId xmlns:a16="http://schemas.microsoft.com/office/drawing/2014/main" xmlns="" id="{8DA25E64-C588-4CC3-9B5F-DE07E3005272}"/>
                  </a:ext>
                </a:extLst>
              </p:cNvPr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s1ïdè">
                <a:extLst>
                  <a:ext uri="{FF2B5EF4-FFF2-40B4-BE49-F238E27FC236}">
                    <a16:creationId xmlns:a16="http://schemas.microsoft.com/office/drawing/2014/main" xmlns="" id="{580366FD-D326-4A63-A684-8F6A3E2B6A03}"/>
                  </a:ext>
                </a:extLst>
              </p:cNvPr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îś1îḍè">
                <a:extLst>
                  <a:ext uri="{FF2B5EF4-FFF2-40B4-BE49-F238E27FC236}">
                    <a16:creationId xmlns:a16="http://schemas.microsoft.com/office/drawing/2014/main" xmlns="" id="{0F84A345-ED5C-437C-A433-5CC8D7F34C5C}"/>
                  </a:ext>
                </a:extLst>
              </p:cNvPr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î$1idé">
                <a:extLst>
                  <a:ext uri="{FF2B5EF4-FFF2-40B4-BE49-F238E27FC236}">
                    <a16:creationId xmlns:a16="http://schemas.microsoft.com/office/drawing/2014/main" xmlns="" id="{77DA5147-7E13-4B36-8374-D0980E564A49}"/>
                  </a:ext>
                </a:extLst>
              </p:cNvPr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sḷîḋe">
                <a:extLst>
                  <a:ext uri="{FF2B5EF4-FFF2-40B4-BE49-F238E27FC236}">
                    <a16:creationId xmlns:a16="http://schemas.microsoft.com/office/drawing/2014/main" xmlns="" id="{679D2957-6E84-4AA0-AC84-1EFBA75D1542}"/>
                  </a:ext>
                </a:extLst>
              </p:cNvPr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šḻîḋe">
                <a:extLst>
                  <a:ext uri="{FF2B5EF4-FFF2-40B4-BE49-F238E27FC236}">
                    <a16:creationId xmlns:a16="http://schemas.microsoft.com/office/drawing/2014/main" xmlns="" id="{CC8011F0-7396-4859-9115-A288D5313C27}"/>
                  </a:ext>
                </a:extLst>
              </p:cNvPr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îŝḻïdé">
                <a:extLst>
                  <a:ext uri="{FF2B5EF4-FFF2-40B4-BE49-F238E27FC236}">
                    <a16:creationId xmlns:a16="http://schemas.microsoft.com/office/drawing/2014/main" xmlns="" id="{5B10BC0B-1803-4503-9471-87E078B115CF}"/>
                  </a:ext>
                </a:extLst>
              </p:cNvPr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íṥļíḍê">
                <a:extLst>
                  <a:ext uri="{FF2B5EF4-FFF2-40B4-BE49-F238E27FC236}">
                    <a16:creationId xmlns:a16="http://schemas.microsoft.com/office/drawing/2014/main" xmlns="" id="{8862719E-D82C-4727-8BC9-673F88E0D5D7}"/>
                  </a:ext>
                </a:extLst>
              </p:cNvPr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iSḷïḍé">
                <a:extLst>
                  <a:ext uri="{FF2B5EF4-FFF2-40B4-BE49-F238E27FC236}">
                    <a16:creationId xmlns:a16="http://schemas.microsoft.com/office/drawing/2014/main" xmlns="" id="{735CBDB3-B6C1-4EC3-9EC4-DF6898D11F78}"/>
                  </a:ext>
                </a:extLst>
              </p:cNvPr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ísļiďè">
                <a:extLst>
                  <a:ext uri="{FF2B5EF4-FFF2-40B4-BE49-F238E27FC236}">
                    <a16:creationId xmlns:a16="http://schemas.microsoft.com/office/drawing/2014/main" xmlns="" id="{C7A4BFCD-E433-41FD-9E2C-FFB55FC50959}"/>
                  </a:ext>
                </a:extLst>
              </p:cNvPr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ïşḻïḋe">
                <a:extLst>
                  <a:ext uri="{FF2B5EF4-FFF2-40B4-BE49-F238E27FC236}">
                    <a16:creationId xmlns:a16="http://schemas.microsoft.com/office/drawing/2014/main" xmlns="" id="{04EDA06C-361B-4259-9560-01ABBAB81788}"/>
                  </a:ext>
                </a:extLst>
              </p:cNvPr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îš1ïdé">
                <a:extLst>
                  <a:ext uri="{FF2B5EF4-FFF2-40B4-BE49-F238E27FC236}">
                    <a16:creationId xmlns:a16="http://schemas.microsoft.com/office/drawing/2014/main" xmlns="" id="{8FE23CDC-D057-4C0C-AE88-503B809C1A8D}"/>
                  </a:ext>
                </a:extLst>
              </p:cNvPr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îŝ1îḑè">
                <a:extLst>
                  <a:ext uri="{FF2B5EF4-FFF2-40B4-BE49-F238E27FC236}">
                    <a16:creationId xmlns:a16="http://schemas.microsoft.com/office/drawing/2014/main" xmlns="" id="{D101FB59-5822-4354-9029-3F500720CB7C}"/>
                  </a:ext>
                </a:extLst>
              </p:cNvPr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iSḷïḍe">
                <a:extLst>
                  <a:ext uri="{FF2B5EF4-FFF2-40B4-BE49-F238E27FC236}">
                    <a16:creationId xmlns:a16="http://schemas.microsoft.com/office/drawing/2014/main" xmlns="" id="{54661CC8-E2BD-4BFE-8792-1489902753BC}"/>
                  </a:ext>
                </a:extLst>
              </p:cNvPr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íṧļíḍe">
                <a:extLst>
                  <a:ext uri="{FF2B5EF4-FFF2-40B4-BE49-F238E27FC236}">
                    <a16:creationId xmlns:a16="http://schemas.microsoft.com/office/drawing/2014/main" xmlns="" id="{C02A104A-9FA0-4A0F-AAA1-2686D1745B3F}"/>
                  </a:ext>
                </a:extLst>
              </p:cNvPr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íṩḷíde">
                <a:extLst>
                  <a:ext uri="{FF2B5EF4-FFF2-40B4-BE49-F238E27FC236}">
                    <a16:creationId xmlns:a16="http://schemas.microsoft.com/office/drawing/2014/main" xmlns="" id="{E7CAF4A2-9E63-4CCE-B27C-B5758E1F81AA}"/>
                  </a:ext>
                </a:extLst>
              </p:cNvPr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îṡlíḓè">
                <a:extLst>
                  <a:ext uri="{FF2B5EF4-FFF2-40B4-BE49-F238E27FC236}">
                    <a16:creationId xmlns:a16="http://schemas.microsoft.com/office/drawing/2014/main" xmlns="" id="{12A478C3-6E73-4876-9C8A-18CEBABB8E40}"/>
                  </a:ext>
                </a:extLst>
              </p:cNvPr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ï$1iḋé">
                <a:extLst>
                  <a:ext uri="{FF2B5EF4-FFF2-40B4-BE49-F238E27FC236}">
                    <a16:creationId xmlns:a16="http://schemas.microsoft.com/office/drawing/2014/main" xmlns="" id="{825EAEAF-B227-4259-AD29-1A504C842D7D}"/>
                  </a:ext>
                </a:extLst>
              </p:cNvPr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îŝľiďê">
                <a:extLst>
                  <a:ext uri="{FF2B5EF4-FFF2-40B4-BE49-F238E27FC236}">
                    <a16:creationId xmlns:a16="http://schemas.microsoft.com/office/drawing/2014/main" xmlns="" id="{F404CFC5-A730-489E-A94B-E611ED5EDCD1}"/>
                  </a:ext>
                </a:extLst>
              </p:cNvPr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îSļïḑé">
                <a:extLst>
                  <a:ext uri="{FF2B5EF4-FFF2-40B4-BE49-F238E27FC236}">
                    <a16:creationId xmlns:a16="http://schemas.microsoft.com/office/drawing/2014/main" xmlns="" id="{47B74EA9-A6B1-4B08-914A-2718F9B4F5CA}"/>
                  </a:ext>
                </a:extLst>
              </p:cNvPr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$ľïḑé">
                <a:extLst>
                  <a:ext uri="{FF2B5EF4-FFF2-40B4-BE49-F238E27FC236}">
                    <a16:creationId xmlns:a16="http://schemas.microsoft.com/office/drawing/2014/main" xmlns="" id="{09BC90DE-5DE1-4249-A082-F9A097B1164C}"/>
                  </a:ext>
                </a:extLst>
              </p:cNvPr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ïsḷïďè">
                <a:extLst>
                  <a:ext uri="{FF2B5EF4-FFF2-40B4-BE49-F238E27FC236}">
                    <a16:creationId xmlns:a16="http://schemas.microsoft.com/office/drawing/2014/main" xmlns="" id="{631FBE54-A684-472B-B017-0B616CC3A7C6}"/>
                  </a:ext>
                </a:extLst>
              </p:cNvPr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iṧlíďe">
                <a:extLst>
                  <a:ext uri="{FF2B5EF4-FFF2-40B4-BE49-F238E27FC236}">
                    <a16:creationId xmlns:a16="http://schemas.microsoft.com/office/drawing/2014/main" xmlns="" id="{053A4848-AAFB-4CE4-965E-6A7EDF9F21FB}"/>
                  </a:ext>
                </a:extLst>
              </p:cNvPr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iśļïďé">
                <a:extLst>
                  <a:ext uri="{FF2B5EF4-FFF2-40B4-BE49-F238E27FC236}">
                    <a16:creationId xmlns:a16="http://schemas.microsoft.com/office/drawing/2014/main" xmlns="" id="{A063189C-6659-4CD5-BDD2-89392B0ED91E}"/>
                  </a:ext>
                </a:extLst>
              </p:cNvPr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îśľïḓê">
                <a:extLst>
                  <a:ext uri="{FF2B5EF4-FFF2-40B4-BE49-F238E27FC236}">
                    <a16:creationId xmlns:a16="http://schemas.microsoft.com/office/drawing/2014/main" xmlns="" id="{3E0C5FAC-D028-4193-929A-9EB9E04D1457}"/>
                  </a:ext>
                </a:extLst>
              </p:cNvPr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îšḷïḑé">
                <a:extLst>
                  <a:ext uri="{FF2B5EF4-FFF2-40B4-BE49-F238E27FC236}">
                    <a16:creationId xmlns:a16="http://schemas.microsoft.com/office/drawing/2014/main" xmlns="" id="{09091313-B4A7-43DB-80BC-83488B61FAD7}"/>
                  </a:ext>
                </a:extLst>
              </p:cNvPr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şḷîde">
                <a:extLst>
                  <a:ext uri="{FF2B5EF4-FFF2-40B4-BE49-F238E27FC236}">
                    <a16:creationId xmlns:a16="http://schemas.microsoft.com/office/drawing/2014/main" xmlns="" id="{4E8F8156-FED2-45EE-9BB1-81251F81B5D8}"/>
                  </a:ext>
                </a:extLst>
              </p:cNvPr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ïṥḷiďe">
                <a:extLst>
                  <a:ext uri="{FF2B5EF4-FFF2-40B4-BE49-F238E27FC236}">
                    <a16:creationId xmlns:a16="http://schemas.microsoft.com/office/drawing/2014/main" xmlns="" id="{0CEF7C57-34EA-4F1B-B04B-F0BCCC4B823F}"/>
                  </a:ext>
                </a:extLst>
              </p:cNvPr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îṩ1íḓè">
                <a:extLst>
                  <a:ext uri="{FF2B5EF4-FFF2-40B4-BE49-F238E27FC236}">
                    <a16:creationId xmlns:a16="http://schemas.microsoft.com/office/drawing/2014/main" xmlns="" id="{631C67BE-2663-44AF-A455-0E3331E8D40A}"/>
                  </a:ext>
                </a:extLst>
              </p:cNvPr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ṧľîḋè">
                <a:extLst>
                  <a:ext uri="{FF2B5EF4-FFF2-40B4-BE49-F238E27FC236}">
                    <a16:creationId xmlns:a16="http://schemas.microsoft.com/office/drawing/2014/main" xmlns="" id="{017F4E17-07CD-491E-AF2A-1F730530F2B1}"/>
                  </a:ext>
                </a:extLst>
              </p:cNvPr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$ľîḍe">
                <a:extLst>
                  <a:ext uri="{FF2B5EF4-FFF2-40B4-BE49-F238E27FC236}">
                    <a16:creationId xmlns:a16="http://schemas.microsoft.com/office/drawing/2014/main" xmlns="" id="{0C6B37F5-F4F0-4C8C-B36F-BADC71201154}"/>
                  </a:ext>
                </a:extLst>
              </p:cNvPr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îṩ1îḋe">
                <a:extLst>
                  <a:ext uri="{FF2B5EF4-FFF2-40B4-BE49-F238E27FC236}">
                    <a16:creationId xmlns:a16="http://schemas.microsoft.com/office/drawing/2014/main" xmlns="" id="{18E36D92-DD85-452F-BAE8-73AA49657923}"/>
                  </a:ext>
                </a:extLst>
              </p:cNvPr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íṥlíďè">
                <a:extLst>
                  <a:ext uri="{FF2B5EF4-FFF2-40B4-BE49-F238E27FC236}">
                    <a16:creationId xmlns:a16="http://schemas.microsoft.com/office/drawing/2014/main" xmlns="" id="{3F8CF209-80C9-41D3-BA28-E3DD1F024467}"/>
                  </a:ext>
                </a:extLst>
              </p:cNvPr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ṣlíḋè">
                <a:extLst>
                  <a:ext uri="{FF2B5EF4-FFF2-40B4-BE49-F238E27FC236}">
                    <a16:creationId xmlns:a16="http://schemas.microsoft.com/office/drawing/2014/main" xmlns="" id="{465CCE35-97D3-43D5-BB59-1500B7A6561B}"/>
                  </a:ext>
                </a:extLst>
              </p:cNvPr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$líḓê">
                <a:extLst>
                  <a:ext uri="{FF2B5EF4-FFF2-40B4-BE49-F238E27FC236}">
                    <a16:creationId xmlns:a16="http://schemas.microsoft.com/office/drawing/2014/main" xmlns="" id="{494566C2-0316-4B07-A30D-339738CE6564}"/>
                  </a:ext>
                </a:extLst>
              </p:cNvPr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iśḷíḍê">
                <a:extLst>
                  <a:ext uri="{FF2B5EF4-FFF2-40B4-BE49-F238E27FC236}">
                    <a16:creationId xmlns:a16="http://schemas.microsoft.com/office/drawing/2014/main" xmlns="" id="{E39119CC-1009-4825-BD63-D2BEBC8C5350}"/>
                  </a:ext>
                </a:extLst>
              </p:cNvPr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ï$1îḑé">
                <a:extLst>
                  <a:ext uri="{FF2B5EF4-FFF2-40B4-BE49-F238E27FC236}">
                    <a16:creationId xmlns:a16="http://schemas.microsoft.com/office/drawing/2014/main" xmlns="" id="{39149766-450B-48E6-8D08-49440AAA9099}"/>
                  </a:ext>
                </a:extLst>
              </p:cNvPr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išliďe">
                <a:extLst>
                  <a:ext uri="{FF2B5EF4-FFF2-40B4-BE49-F238E27FC236}">
                    <a16:creationId xmlns:a16="http://schemas.microsoft.com/office/drawing/2014/main" xmlns="" id="{CE13204F-360F-40EC-AA18-9806BAE3A969}"/>
                  </a:ext>
                </a:extLst>
              </p:cNvPr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ṥḷiḓé">
                <a:extLst>
                  <a:ext uri="{FF2B5EF4-FFF2-40B4-BE49-F238E27FC236}">
                    <a16:creationId xmlns:a16="http://schemas.microsoft.com/office/drawing/2014/main" xmlns="" id="{ED37E067-A338-447D-B605-B6732EA9BEF0}"/>
                  </a:ext>
                </a:extLst>
              </p:cNvPr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ïṧḻiḓè">
                <a:extLst>
                  <a:ext uri="{FF2B5EF4-FFF2-40B4-BE49-F238E27FC236}">
                    <a16:creationId xmlns:a16="http://schemas.microsoft.com/office/drawing/2014/main" xmlns="" id="{560CE630-321D-4D10-8FE8-1AE91CA3DD74}"/>
                  </a:ext>
                </a:extLst>
              </p:cNvPr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ïsļíḑê">
                <a:extLst>
                  <a:ext uri="{FF2B5EF4-FFF2-40B4-BE49-F238E27FC236}">
                    <a16:creationId xmlns:a16="http://schemas.microsoft.com/office/drawing/2014/main" xmlns="" id="{075DA784-71A3-4607-9B3E-66E3457AAB9B}"/>
                  </a:ext>
                </a:extLst>
              </p:cNvPr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iş1íḑê">
                <a:extLst>
                  <a:ext uri="{FF2B5EF4-FFF2-40B4-BE49-F238E27FC236}">
                    <a16:creationId xmlns:a16="http://schemas.microsoft.com/office/drawing/2014/main" xmlns="" id="{80CACF6B-948C-48F7-B3CC-4CD8D71A6F30}"/>
                  </a:ext>
                </a:extLst>
              </p:cNvPr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ṡḻïḋè">
                <a:extLst>
                  <a:ext uri="{FF2B5EF4-FFF2-40B4-BE49-F238E27FC236}">
                    <a16:creationId xmlns:a16="http://schemas.microsoft.com/office/drawing/2014/main" xmlns="" id="{1041709A-8749-47F1-9E97-4F182D537219}"/>
                  </a:ext>
                </a:extLst>
              </p:cNvPr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išliḋè">
                <a:extLst>
                  <a:ext uri="{FF2B5EF4-FFF2-40B4-BE49-F238E27FC236}">
                    <a16:creationId xmlns:a16="http://schemas.microsoft.com/office/drawing/2014/main" xmlns="" id="{095B9560-2960-46F8-8543-F504164918C6}"/>
                  </a:ext>
                </a:extLst>
              </p:cNvPr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i$ļiḑé">
                <a:extLst>
                  <a:ext uri="{FF2B5EF4-FFF2-40B4-BE49-F238E27FC236}">
                    <a16:creationId xmlns:a16="http://schemas.microsoft.com/office/drawing/2014/main" xmlns="" id="{E9D38169-8623-4DC6-AFE3-1761CD9947A7}"/>
                  </a:ext>
                </a:extLst>
              </p:cNvPr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ïṣľïḓè">
                <a:extLst>
                  <a:ext uri="{FF2B5EF4-FFF2-40B4-BE49-F238E27FC236}">
                    <a16:creationId xmlns:a16="http://schemas.microsoft.com/office/drawing/2014/main" xmlns="" id="{D7E3B8FB-F25B-47A1-BE80-3D8307C5F93C}"/>
                  </a:ext>
                </a:extLst>
              </p:cNvPr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ṧľíḓê">
                <a:extLst>
                  <a:ext uri="{FF2B5EF4-FFF2-40B4-BE49-F238E27FC236}">
                    <a16:creationId xmlns:a16="http://schemas.microsoft.com/office/drawing/2014/main" xmlns="" id="{59D32B57-2C4B-43FF-9879-A5CD38366803}"/>
                  </a:ext>
                </a:extLst>
              </p:cNvPr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iṧḻïḓè">
                <a:extLst>
                  <a:ext uri="{FF2B5EF4-FFF2-40B4-BE49-F238E27FC236}">
                    <a16:creationId xmlns:a16="http://schemas.microsoft.com/office/drawing/2014/main" xmlns="" id="{DB1DD9A6-B7D6-46EA-956A-E6AFD1FAED34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î$ļîdê">
                <a:extLst>
                  <a:ext uri="{FF2B5EF4-FFF2-40B4-BE49-F238E27FC236}">
                    <a16:creationId xmlns:a16="http://schemas.microsoft.com/office/drawing/2014/main" xmlns="" id="{67631E86-2983-4C18-8706-E9EC4683D46F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iṧḻíḋè">
                <a:extLst>
                  <a:ext uri="{FF2B5EF4-FFF2-40B4-BE49-F238E27FC236}">
                    <a16:creationId xmlns:a16="http://schemas.microsoft.com/office/drawing/2014/main" xmlns="" id="{AD0259F5-E2DE-4B0A-AD59-40CB5FE29B57}"/>
                  </a:ext>
                </a:extLst>
              </p:cNvPr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íSľíḍê">
                <a:extLst>
                  <a:ext uri="{FF2B5EF4-FFF2-40B4-BE49-F238E27FC236}">
                    <a16:creationId xmlns:a16="http://schemas.microsoft.com/office/drawing/2014/main" xmlns="" id="{A6A5F80C-BFEF-4223-A2D6-911A8A64BB8E}"/>
                  </a:ext>
                </a:extLst>
              </p:cNvPr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íṩļíďè">
                <a:extLst>
                  <a:ext uri="{FF2B5EF4-FFF2-40B4-BE49-F238E27FC236}">
                    <a16:creationId xmlns:a16="http://schemas.microsoft.com/office/drawing/2014/main" xmlns="" id="{AB708475-3076-425C-BB9F-28CC678CBCD0}"/>
                  </a:ext>
                </a:extLst>
              </p:cNvPr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ṧ1ídè">
                <a:extLst>
                  <a:ext uri="{FF2B5EF4-FFF2-40B4-BE49-F238E27FC236}">
                    <a16:creationId xmlns:a16="http://schemas.microsoft.com/office/drawing/2014/main" xmlns="" id="{3F6624AB-1D31-40ED-9F78-23B3CFF21048}"/>
                  </a:ext>
                </a:extLst>
              </p:cNvPr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íSľiḑè">
                <a:extLst>
                  <a:ext uri="{FF2B5EF4-FFF2-40B4-BE49-F238E27FC236}">
                    <a16:creationId xmlns:a16="http://schemas.microsoft.com/office/drawing/2014/main" xmlns="" id="{1E1E5B47-D3C5-4279-A2D4-2E67169CB6C4}"/>
                  </a:ext>
                </a:extLst>
              </p:cNvPr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i$ļíḓe">
                <a:extLst>
                  <a:ext uri="{FF2B5EF4-FFF2-40B4-BE49-F238E27FC236}">
                    <a16:creationId xmlns:a16="http://schemas.microsoft.com/office/drawing/2014/main" xmlns="" id="{DC72502A-9261-42C7-9C5C-B7930167E349}"/>
                  </a:ext>
                </a:extLst>
              </p:cNvPr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ṥļiďé">
                <a:extLst>
                  <a:ext uri="{FF2B5EF4-FFF2-40B4-BE49-F238E27FC236}">
                    <a16:creationId xmlns:a16="http://schemas.microsoft.com/office/drawing/2014/main" xmlns="" id="{94B6D4B3-1DFD-4774-868C-269CE740E960}"/>
                  </a:ext>
                </a:extLst>
              </p:cNvPr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ṣľïḑè">
                <a:extLst>
                  <a:ext uri="{FF2B5EF4-FFF2-40B4-BE49-F238E27FC236}">
                    <a16:creationId xmlns:a16="http://schemas.microsoft.com/office/drawing/2014/main" xmlns="" id="{82990EAF-F3E6-47D1-BFD5-54FEB869FB98}"/>
                  </a:ext>
                </a:extLst>
              </p:cNvPr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ïsľiḓè">
                <a:extLst>
                  <a:ext uri="{FF2B5EF4-FFF2-40B4-BE49-F238E27FC236}">
                    <a16:creationId xmlns:a16="http://schemas.microsoft.com/office/drawing/2014/main" xmlns="" id="{B4C56F99-56FF-4B48-9150-A9EF7D6840DF}"/>
                  </a:ext>
                </a:extLst>
              </p:cNvPr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ïŝḷíde">
                <a:extLst>
                  <a:ext uri="{FF2B5EF4-FFF2-40B4-BE49-F238E27FC236}">
                    <a16:creationId xmlns:a16="http://schemas.microsoft.com/office/drawing/2014/main" xmlns="" id="{9E72E67A-2EF1-4646-A85A-042AE95E4123}"/>
                  </a:ext>
                </a:extLst>
              </p:cNvPr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ï$ľiḋe">
                <a:extLst>
                  <a:ext uri="{FF2B5EF4-FFF2-40B4-BE49-F238E27FC236}">
                    <a16:creationId xmlns:a16="http://schemas.microsoft.com/office/drawing/2014/main" xmlns="" id="{01E0B693-811E-4725-8041-AEEAD35AD7FB}"/>
                  </a:ext>
                </a:extLst>
              </p:cNvPr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íSḷîďè">
                <a:extLst>
                  <a:ext uri="{FF2B5EF4-FFF2-40B4-BE49-F238E27FC236}">
                    <a16:creationId xmlns:a16="http://schemas.microsoft.com/office/drawing/2014/main" xmlns="" id="{B7DF5BD3-BF95-450A-A125-A068E1F6B227}"/>
                  </a:ext>
                </a:extLst>
              </p:cNvPr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ïšḻíďè">
                <a:extLst>
                  <a:ext uri="{FF2B5EF4-FFF2-40B4-BE49-F238E27FC236}">
                    <a16:creationId xmlns:a16="http://schemas.microsoft.com/office/drawing/2014/main" xmlns="" id="{9091E634-04CD-44B7-95CA-0641AFFA3B62}"/>
                  </a:ext>
                </a:extLst>
              </p:cNvPr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iṩľiḋè">
                <a:extLst>
                  <a:ext uri="{FF2B5EF4-FFF2-40B4-BE49-F238E27FC236}">
                    <a16:creationId xmlns:a16="http://schemas.microsoft.com/office/drawing/2014/main" xmlns="" id="{26EE7C54-E90F-4838-90AE-777FF52FAA94}"/>
                  </a:ext>
                </a:extLst>
              </p:cNvPr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ïsļíḍe">
                <a:extLst>
                  <a:ext uri="{FF2B5EF4-FFF2-40B4-BE49-F238E27FC236}">
                    <a16:creationId xmlns:a16="http://schemas.microsoft.com/office/drawing/2014/main" xmlns="" id="{697933EB-C0ED-42FF-9D9B-6642D0F01A92}"/>
                  </a:ext>
                </a:extLst>
              </p:cNvPr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7" name="í$ľíḋé">
                <a:extLst>
                  <a:ext uri="{FF2B5EF4-FFF2-40B4-BE49-F238E27FC236}">
                    <a16:creationId xmlns:a16="http://schemas.microsoft.com/office/drawing/2014/main" xmlns="" id="{81D9E5A8-1DC6-4D25-B459-8A7EA74BE94B}"/>
                  </a:ext>
                </a:extLst>
              </p:cNvPr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8" name="i$ľiḑé">
                <a:extLst>
                  <a:ext uri="{FF2B5EF4-FFF2-40B4-BE49-F238E27FC236}">
                    <a16:creationId xmlns:a16="http://schemas.microsoft.com/office/drawing/2014/main" xmlns="" id="{D1EF9CFE-ED7C-4C13-B992-BD1033649F83}"/>
                  </a:ext>
                </a:extLst>
              </p:cNvPr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9" name="îśliḋê">
                <a:extLst>
                  <a:ext uri="{FF2B5EF4-FFF2-40B4-BE49-F238E27FC236}">
                    <a16:creationId xmlns:a16="http://schemas.microsoft.com/office/drawing/2014/main" xmlns="" id="{A27C7662-5079-4EB8-A71E-634209E4EC50}"/>
                  </a:ext>
                </a:extLst>
              </p:cNvPr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0" name="íŝḷiḋé">
                <a:extLst>
                  <a:ext uri="{FF2B5EF4-FFF2-40B4-BE49-F238E27FC236}">
                    <a16:creationId xmlns:a16="http://schemas.microsoft.com/office/drawing/2014/main" xmlns="" id="{02E33EDD-FF04-48DC-A5E2-79676310D8B7}"/>
                  </a:ext>
                </a:extLst>
              </p:cNvPr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1" name="îṧḻiḋe">
                <a:extLst>
                  <a:ext uri="{FF2B5EF4-FFF2-40B4-BE49-F238E27FC236}">
                    <a16:creationId xmlns:a16="http://schemas.microsoft.com/office/drawing/2014/main" xmlns="" id="{8D6A2491-0987-4650-A69F-988B3F09E0E6}"/>
                  </a:ext>
                </a:extLst>
              </p:cNvPr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2" name="îSļîḋé">
                <a:extLst>
                  <a:ext uri="{FF2B5EF4-FFF2-40B4-BE49-F238E27FC236}">
                    <a16:creationId xmlns:a16="http://schemas.microsoft.com/office/drawing/2014/main" xmlns="" id="{25EDBC78-ADDF-4811-B719-007CAB34C5C4}"/>
                  </a:ext>
                </a:extLst>
              </p:cNvPr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3" name="ïṥḷidé">
                <a:extLst>
                  <a:ext uri="{FF2B5EF4-FFF2-40B4-BE49-F238E27FC236}">
                    <a16:creationId xmlns:a16="http://schemas.microsoft.com/office/drawing/2014/main" xmlns="" id="{BD0DC827-77DC-4793-BB06-993BD88D1922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4" name="išḻïḍe">
                <a:extLst>
                  <a:ext uri="{FF2B5EF4-FFF2-40B4-BE49-F238E27FC236}">
                    <a16:creationId xmlns:a16="http://schemas.microsoft.com/office/drawing/2014/main" xmlns="" id="{EA7A36DA-58FF-4817-A7EE-BA5212D6FCD1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5" name="işḻîďê">
                <a:extLst>
                  <a:ext uri="{FF2B5EF4-FFF2-40B4-BE49-F238E27FC236}">
                    <a16:creationId xmlns:a16="http://schemas.microsoft.com/office/drawing/2014/main" xmlns="" id="{FD0C3B0E-BDB8-415A-B240-119DCEBF8C77}"/>
                  </a:ext>
                </a:extLst>
              </p:cNvPr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6" name="íSḻïḓè">
                <a:extLst>
                  <a:ext uri="{FF2B5EF4-FFF2-40B4-BE49-F238E27FC236}">
                    <a16:creationId xmlns:a16="http://schemas.microsoft.com/office/drawing/2014/main" xmlns="" id="{1529FEBE-21B9-40D2-8481-B5FE748136C2}"/>
                  </a:ext>
                </a:extLst>
              </p:cNvPr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7" name="ï$1iḑè">
                <a:extLst>
                  <a:ext uri="{FF2B5EF4-FFF2-40B4-BE49-F238E27FC236}">
                    <a16:creationId xmlns:a16="http://schemas.microsoft.com/office/drawing/2014/main" xmlns="" id="{342AA62E-1F77-43A8-B908-21962F7CAD4E}"/>
                  </a:ext>
                </a:extLst>
              </p:cNvPr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174" name="组合 173">
            <a:extLst>
              <a:ext uri="{FF2B5EF4-FFF2-40B4-BE49-F238E27FC236}">
                <a16:creationId xmlns:a16="http://schemas.microsoft.com/office/drawing/2014/main" xmlns="" id="{B9693ADC-F33D-4C62-BA10-483FBD4E5606}"/>
              </a:ext>
            </a:extLst>
          </p:cNvPr>
          <p:cNvGrpSpPr/>
          <p:nvPr/>
        </p:nvGrpSpPr>
        <p:grpSpPr>
          <a:xfrm>
            <a:off x="461086" y="2751943"/>
            <a:ext cx="1742303" cy="1909671"/>
            <a:chOff x="1419126" y="2735782"/>
            <a:chExt cx="3318781" cy="3637587"/>
          </a:xfrm>
        </p:grpSpPr>
        <p:grpSp>
          <p:nvGrpSpPr>
            <p:cNvPr id="175" name="组合 174">
              <a:extLst>
                <a:ext uri="{FF2B5EF4-FFF2-40B4-BE49-F238E27FC236}">
                  <a16:creationId xmlns:a16="http://schemas.microsoft.com/office/drawing/2014/main" xmlns="" id="{9531BA2C-CAEF-48BF-8C58-A061EE01CFA5}"/>
                </a:ext>
              </a:extLst>
            </p:cNvPr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180" name="椭圆 179">
                <a:extLst>
                  <a:ext uri="{FF2B5EF4-FFF2-40B4-BE49-F238E27FC236}">
                    <a16:creationId xmlns:a16="http://schemas.microsoft.com/office/drawing/2014/main" xmlns="" id="{3A199ACF-ED03-464A-96BF-340097B5E099}"/>
                  </a:ext>
                </a:extLst>
              </p:cNvPr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pic>
            <p:nvPicPr>
              <p:cNvPr id="181" name="图片 180">
                <a:extLst>
                  <a:ext uri="{FF2B5EF4-FFF2-40B4-BE49-F238E27FC236}">
                    <a16:creationId xmlns:a16="http://schemas.microsoft.com/office/drawing/2014/main" xmlns="" id="{DFBF40AC-2A4C-4BAF-B67B-A6428DAE5F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176" name="矩形 175">
              <a:extLst>
                <a:ext uri="{FF2B5EF4-FFF2-40B4-BE49-F238E27FC236}">
                  <a16:creationId xmlns:a16="http://schemas.microsoft.com/office/drawing/2014/main" xmlns="" id="{63449B5B-C07C-4DD1-A765-885D250CBD60}"/>
                </a:ext>
              </a:extLst>
            </p:cNvPr>
            <p:cNvSpPr/>
            <p:nvPr/>
          </p:nvSpPr>
          <p:spPr>
            <a:xfrm>
              <a:off x="1979687" y="3456857"/>
              <a:ext cx="2484504" cy="15829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fontAlgn="base">
                <a:spcAft>
                  <a:spcPct val="0"/>
                </a:spcAft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从载体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  <a:p>
              <a:pPr algn="just" fontAlgn="base">
                <a:spcAft>
                  <a:spcPct val="0"/>
                </a:spcAft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上分类</a:t>
              </a:r>
            </a:p>
          </p:txBody>
        </p:sp>
      </p:grpSp>
      <p:grpSp>
        <p:nvGrpSpPr>
          <p:cNvPr id="182" name="组合 181">
            <a:extLst>
              <a:ext uri="{FF2B5EF4-FFF2-40B4-BE49-F238E27FC236}">
                <a16:creationId xmlns:a16="http://schemas.microsoft.com/office/drawing/2014/main" xmlns="" id="{F1F7E05D-F073-458B-B048-9FEFE9554D46}"/>
              </a:ext>
            </a:extLst>
          </p:cNvPr>
          <p:cNvGrpSpPr/>
          <p:nvPr/>
        </p:nvGrpSpPr>
        <p:grpSpPr>
          <a:xfrm>
            <a:off x="2354852" y="2751943"/>
            <a:ext cx="1742303" cy="1909671"/>
            <a:chOff x="1419126" y="2735782"/>
            <a:chExt cx="3318781" cy="3637587"/>
          </a:xfrm>
        </p:grpSpPr>
        <p:grpSp>
          <p:nvGrpSpPr>
            <p:cNvPr id="183" name="组合 182">
              <a:extLst>
                <a:ext uri="{FF2B5EF4-FFF2-40B4-BE49-F238E27FC236}">
                  <a16:creationId xmlns:a16="http://schemas.microsoft.com/office/drawing/2014/main" xmlns="" id="{9D063DFD-E1A1-4E81-8F05-E375CCF8485E}"/>
                </a:ext>
              </a:extLst>
            </p:cNvPr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185" name="椭圆 184">
                <a:extLst>
                  <a:ext uri="{FF2B5EF4-FFF2-40B4-BE49-F238E27FC236}">
                    <a16:creationId xmlns:a16="http://schemas.microsoft.com/office/drawing/2014/main" xmlns="" id="{04E49B60-137E-4677-94E2-939DAF92727B}"/>
                  </a:ext>
                </a:extLst>
              </p:cNvPr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pic>
            <p:nvPicPr>
              <p:cNvPr id="186" name="图片 185">
                <a:extLst>
                  <a:ext uri="{FF2B5EF4-FFF2-40B4-BE49-F238E27FC236}">
                    <a16:creationId xmlns:a16="http://schemas.microsoft.com/office/drawing/2014/main" xmlns="" id="{6296A2E9-B71F-47AC-B03F-32B0D2A661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184" name="矩形 183">
              <a:extLst>
                <a:ext uri="{FF2B5EF4-FFF2-40B4-BE49-F238E27FC236}">
                  <a16:creationId xmlns:a16="http://schemas.microsoft.com/office/drawing/2014/main" xmlns="" id="{61CAC572-10B5-485E-88ED-BCC5B2A63ACC}"/>
                </a:ext>
              </a:extLst>
            </p:cNvPr>
            <p:cNvSpPr/>
            <p:nvPr/>
          </p:nvSpPr>
          <p:spPr>
            <a:xfrm>
              <a:off x="1995962" y="3456857"/>
              <a:ext cx="2134211" cy="15829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从外观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上分类</a:t>
              </a:r>
            </a:p>
          </p:txBody>
        </p:sp>
      </p:grpSp>
      <p:grpSp>
        <p:nvGrpSpPr>
          <p:cNvPr id="187" name="组合 186">
            <a:extLst>
              <a:ext uri="{FF2B5EF4-FFF2-40B4-BE49-F238E27FC236}">
                <a16:creationId xmlns:a16="http://schemas.microsoft.com/office/drawing/2014/main" xmlns="" id="{A8A1C534-5053-4301-8A06-E6789C425240}"/>
              </a:ext>
            </a:extLst>
          </p:cNvPr>
          <p:cNvGrpSpPr/>
          <p:nvPr/>
        </p:nvGrpSpPr>
        <p:grpSpPr>
          <a:xfrm>
            <a:off x="4250631" y="2792906"/>
            <a:ext cx="1742303" cy="1909671"/>
            <a:chOff x="1419126" y="2735782"/>
            <a:chExt cx="3318781" cy="3637587"/>
          </a:xfrm>
        </p:grpSpPr>
        <p:grpSp>
          <p:nvGrpSpPr>
            <p:cNvPr id="188" name="组合 187">
              <a:extLst>
                <a:ext uri="{FF2B5EF4-FFF2-40B4-BE49-F238E27FC236}">
                  <a16:creationId xmlns:a16="http://schemas.microsoft.com/office/drawing/2014/main" xmlns="" id="{E8949FF5-C50F-41F9-A8DB-B562D21C94E7}"/>
                </a:ext>
              </a:extLst>
            </p:cNvPr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190" name="椭圆 189">
                <a:extLst>
                  <a:ext uri="{FF2B5EF4-FFF2-40B4-BE49-F238E27FC236}">
                    <a16:creationId xmlns:a16="http://schemas.microsoft.com/office/drawing/2014/main" xmlns="" id="{334A072B-4B5D-4585-9780-4E296B589229}"/>
                  </a:ext>
                </a:extLst>
              </p:cNvPr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pic>
            <p:nvPicPr>
              <p:cNvPr id="191" name="图片 190">
                <a:extLst>
                  <a:ext uri="{FF2B5EF4-FFF2-40B4-BE49-F238E27FC236}">
                    <a16:creationId xmlns:a16="http://schemas.microsoft.com/office/drawing/2014/main" xmlns="" id="{77E89711-E7EE-40C6-90BB-4361E780E4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189" name="矩形 188">
              <a:extLst>
                <a:ext uri="{FF2B5EF4-FFF2-40B4-BE49-F238E27FC236}">
                  <a16:creationId xmlns:a16="http://schemas.microsoft.com/office/drawing/2014/main" xmlns="" id="{3BCF3377-FDEF-418F-8A26-4D0F5C11814D}"/>
                </a:ext>
              </a:extLst>
            </p:cNvPr>
            <p:cNvSpPr/>
            <p:nvPr/>
          </p:nvSpPr>
          <p:spPr>
            <a:xfrm>
              <a:off x="1719850" y="3378830"/>
              <a:ext cx="2954546" cy="15829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从加载方式上分类</a:t>
              </a:r>
            </a:p>
          </p:txBody>
        </p:sp>
      </p:grpSp>
      <p:grpSp>
        <p:nvGrpSpPr>
          <p:cNvPr id="192" name="组合 191">
            <a:extLst>
              <a:ext uri="{FF2B5EF4-FFF2-40B4-BE49-F238E27FC236}">
                <a16:creationId xmlns:a16="http://schemas.microsoft.com/office/drawing/2014/main" xmlns="" id="{F0812049-F6AC-4DD3-AF2F-6BDB53133B86}"/>
              </a:ext>
            </a:extLst>
          </p:cNvPr>
          <p:cNvGrpSpPr/>
          <p:nvPr/>
        </p:nvGrpSpPr>
        <p:grpSpPr>
          <a:xfrm>
            <a:off x="6144397" y="2792906"/>
            <a:ext cx="1799453" cy="1909671"/>
            <a:chOff x="1419126" y="2735782"/>
            <a:chExt cx="3427641" cy="3637587"/>
          </a:xfrm>
        </p:grpSpPr>
        <p:grpSp>
          <p:nvGrpSpPr>
            <p:cNvPr id="193" name="组合 192">
              <a:extLst>
                <a:ext uri="{FF2B5EF4-FFF2-40B4-BE49-F238E27FC236}">
                  <a16:creationId xmlns:a16="http://schemas.microsoft.com/office/drawing/2014/main" xmlns="" id="{1013ECD8-C988-4342-A5DA-863007D3A268}"/>
                </a:ext>
              </a:extLst>
            </p:cNvPr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195" name="椭圆 194">
                <a:extLst>
                  <a:ext uri="{FF2B5EF4-FFF2-40B4-BE49-F238E27FC236}">
                    <a16:creationId xmlns:a16="http://schemas.microsoft.com/office/drawing/2014/main" xmlns="" id="{A8AAB41D-C8F9-4F7C-A3F3-ECE52BFAB97B}"/>
                  </a:ext>
                </a:extLst>
              </p:cNvPr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dirty="0"/>
              </a:p>
            </p:txBody>
          </p:sp>
          <p:pic>
            <p:nvPicPr>
              <p:cNvPr id="196" name="图片 195">
                <a:extLst>
                  <a:ext uri="{FF2B5EF4-FFF2-40B4-BE49-F238E27FC236}">
                    <a16:creationId xmlns:a16="http://schemas.microsoft.com/office/drawing/2014/main" xmlns="" id="{3EC32DA9-19D5-4C09-A791-D1F7A07F0E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194" name="矩形 193">
              <a:extLst>
                <a:ext uri="{FF2B5EF4-FFF2-40B4-BE49-F238E27FC236}">
                  <a16:creationId xmlns:a16="http://schemas.microsoft.com/office/drawing/2014/main" xmlns="" id="{FDC3155D-29A8-495F-ADD4-25EB33CF1B9D}"/>
                </a:ext>
              </a:extLst>
            </p:cNvPr>
            <p:cNvSpPr/>
            <p:nvPr/>
          </p:nvSpPr>
          <p:spPr>
            <a:xfrm>
              <a:off x="1783551" y="3456857"/>
              <a:ext cx="3063216" cy="15829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从检测方法上分类</a:t>
              </a:r>
            </a:p>
          </p:txBody>
        </p:sp>
      </p:grpSp>
      <p:grpSp>
        <p:nvGrpSpPr>
          <p:cNvPr id="207" name="组合 206">
            <a:extLst>
              <a:ext uri="{FF2B5EF4-FFF2-40B4-BE49-F238E27FC236}">
                <a16:creationId xmlns:a16="http://schemas.microsoft.com/office/drawing/2014/main" xmlns="" id="{126A3916-FE4B-44DF-84DB-56BFC0FA1768}"/>
              </a:ext>
            </a:extLst>
          </p:cNvPr>
          <p:cNvGrpSpPr/>
          <p:nvPr/>
        </p:nvGrpSpPr>
        <p:grpSpPr>
          <a:xfrm>
            <a:off x="8064370" y="2792906"/>
            <a:ext cx="1742303" cy="1909671"/>
            <a:chOff x="1419126" y="2735782"/>
            <a:chExt cx="3318781" cy="3637587"/>
          </a:xfrm>
        </p:grpSpPr>
        <p:grpSp>
          <p:nvGrpSpPr>
            <p:cNvPr id="208" name="组合 207">
              <a:extLst>
                <a:ext uri="{FF2B5EF4-FFF2-40B4-BE49-F238E27FC236}">
                  <a16:creationId xmlns:a16="http://schemas.microsoft.com/office/drawing/2014/main" xmlns="" id="{A0459E68-B373-42C1-A88E-3EE77D10D6EC}"/>
                </a:ext>
              </a:extLst>
            </p:cNvPr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210" name="椭圆 209">
                <a:extLst>
                  <a:ext uri="{FF2B5EF4-FFF2-40B4-BE49-F238E27FC236}">
                    <a16:creationId xmlns:a16="http://schemas.microsoft.com/office/drawing/2014/main" xmlns="" id="{DA7DE066-FD4C-452E-8F32-64175E350EAA}"/>
                  </a:ext>
                </a:extLst>
              </p:cNvPr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dirty="0"/>
              </a:p>
            </p:txBody>
          </p:sp>
          <p:pic>
            <p:nvPicPr>
              <p:cNvPr id="211" name="图片 210">
                <a:extLst>
                  <a:ext uri="{FF2B5EF4-FFF2-40B4-BE49-F238E27FC236}">
                    <a16:creationId xmlns:a16="http://schemas.microsoft.com/office/drawing/2014/main" xmlns="" id="{A55C5661-7BE1-4948-ABE3-835592DCD4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209" name="矩形 208">
              <a:extLst>
                <a:ext uri="{FF2B5EF4-FFF2-40B4-BE49-F238E27FC236}">
                  <a16:creationId xmlns:a16="http://schemas.microsoft.com/office/drawing/2014/main" xmlns="" id="{EC8A7C51-2F51-4218-9918-6C6D2F1CD359}"/>
                </a:ext>
              </a:extLst>
            </p:cNvPr>
            <p:cNvSpPr/>
            <p:nvPr/>
          </p:nvSpPr>
          <p:spPr>
            <a:xfrm>
              <a:off x="1699131" y="3384856"/>
              <a:ext cx="2727084" cy="15829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从水印特性上分类</a:t>
              </a:r>
            </a:p>
          </p:txBody>
        </p:sp>
      </p:grpSp>
      <p:grpSp>
        <p:nvGrpSpPr>
          <p:cNvPr id="212" name="组合 211">
            <a:extLst>
              <a:ext uri="{FF2B5EF4-FFF2-40B4-BE49-F238E27FC236}">
                <a16:creationId xmlns:a16="http://schemas.microsoft.com/office/drawing/2014/main" xmlns="" id="{0AF8684F-A208-4D8A-B915-D1B7D24C1FCF}"/>
              </a:ext>
            </a:extLst>
          </p:cNvPr>
          <p:cNvGrpSpPr/>
          <p:nvPr/>
        </p:nvGrpSpPr>
        <p:grpSpPr>
          <a:xfrm>
            <a:off x="9958136" y="2792906"/>
            <a:ext cx="1780403" cy="1909671"/>
            <a:chOff x="1419126" y="2735782"/>
            <a:chExt cx="3391355" cy="3637587"/>
          </a:xfrm>
        </p:grpSpPr>
        <p:grpSp>
          <p:nvGrpSpPr>
            <p:cNvPr id="213" name="组合 212">
              <a:extLst>
                <a:ext uri="{FF2B5EF4-FFF2-40B4-BE49-F238E27FC236}">
                  <a16:creationId xmlns:a16="http://schemas.microsoft.com/office/drawing/2014/main" xmlns="" id="{6C4B6861-5463-47B7-8A07-2C2C8ADFBA96}"/>
                </a:ext>
              </a:extLst>
            </p:cNvPr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215" name="椭圆 214">
                <a:extLst>
                  <a:ext uri="{FF2B5EF4-FFF2-40B4-BE49-F238E27FC236}">
                    <a16:creationId xmlns:a16="http://schemas.microsoft.com/office/drawing/2014/main" xmlns="" id="{E95999A0-5A0F-42E8-B249-82C613082374}"/>
                  </a:ext>
                </a:extLst>
              </p:cNvPr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dirty="0"/>
              </a:p>
            </p:txBody>
          </p:sp>
          <p:pic>
            <p:nvPicPr>
              <p:cNvPr id="216" name="图片 215">
                <a:extLst>
                  <a:ext uri="{FF2B5EF4-FFF2-40B4-BE49-F238E27FC236}">
                    <a16:creationId xmlns:a16="http://schemas.microsoft.com/office/drawing/2014/main" xmlns="" id="{7DFFC1F1-ABF1-4903-BBFB-BA583FF066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214" name="矩形 213">
              <a:extLst>
                <a:ext uri="{FF2B5EF4-FFF2-40B4-BE49-F238E27FC236}">
                  <a16:creationId xmlns:a16="http://schemas.microsoft.com/office/drawing/2014/main" xmlns="" id="{291E4CE5-9E4A-4572-A4EB-47561BBA8CFB}"/>
                </a:ext>
              </a:extLst>
            </p:cNvPr>
            <p:cNvSpPr/>
            <p:nvPr/>
          </p:nvSpPr>
          <p:spPr>
            <a:xfrm>
              <a:off x="1826311" y="3456857"/>
              <a:ext cx="2984170" cy="15829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从使用目的上分类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7424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655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50"/>
                            </p:stCondLst>
                            <p:childTnLst>
                              <p:par>
                                <p:cTn id="11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3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150"/>
                            </p:stCondLst>
                            <p:childTnLst>
                              <p:par>
                                <p:cTn id="1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650"/>
                            </p:stCondLst>
                            <p:childTnLst>
                              <p:par>
                                <p:cTn id="19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1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150"/>
                            </p:stCondLst>
                            <p:childTnLst>
                              <p:par>
                                <p:cTn id="23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650"/>
                            </p:stCondLst>
                            <p:childTnLst>
                              <p:par>
                                <p:cTn id="27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9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150"/>
                            </p:stCondLst>
                            <p:childTnLst>
                              <p:par>
                                <p:cTn id="31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3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950A7FD4-444C-49BC-A6F3-B35E7F3FCF19}"/>
              </a:ext>
            </a:extLst>
          </p:cNvPr>
          <p:cNvGrpSpPr/>
          <p:nvPr/>
        </p:nvGrpSpPr>
        <p:grpSpPr>
          <a:xfrm>
            <a:off x="1414065" y="991140"/>
            <a:ext cx="4083415" cy="791052"/>
            <a:chOff x="824070" y="1564267"/>
            <a:chExt cx="4083415" cy="791052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xmlns="" id="{0A43BE8F-F369-4B31-BE00-67E808E1EADC}"/>
                </a:ext>
              </a:extLst>
            </p:cNvPr>
            <p:cNvSpPr/>
            <p:nvPr/>
          </p:nvSpPr>
          <p:spPr>
            <a:xfrm>
              <a:off x="824070" y="1740416"/>
              <a:ext cx="4083415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xmlns="" id="{F6E0CCCD-B312-441F-9280-14C83857FD1C}"/>
                </a:ext>
              </a:extLst>
            </p:cNvPr>
            <p:cNvSpPr/>
            <p:nvPr/>
          </p:nvSpPr>
          <p:spPr>
            <a:xfrm>
              <a:off x="1701525" y="1827796"/>
              <a:ext cx="3094117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ea typeface="+mj-ea"/>
                </a:rPr>
                <a:t>从载体上分类</a:t>
              </a:r>
              <a:r>
                <a:rPr lang="en-US" altLang="zh-CN" sz="2800" dirty="0">
                  <a:solidFill>
                    <a:schemeClr val="bg1"/>
                  </a:solidFill>
                  <a:ea typeface="+mj-ea"/>
                </a:rPr>
                <a:t>(2-1)</a:t>
              </a:r>
              <a:endParaRPr lang="zh-CN" altLang="en-US" sz="2800" dirty="0">
                <a:solidFill>
                  <a:schemeClr val="bg1"/>
                </a:solidFill>
                <a:ea typeface="+mj-ea"/>
              </a:endParaRPr>
            </a:p>
          </p:txBody>
        </p:sp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xmlns="" id="{56A63C26-206D-48E5-BA58-811C403DEC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xmlns="" id="{CC396130-4D88-4B05-96E1-EC7B421011EC}"/>
              </a:ext>
            </a:extLst>
          </p:cNvPr>
          <p:cNvGrpSpPr/>
          <p:nvPr/>
        </p:nvGrpSpPr>
        <p:grpSpPr>
          <a:xfrm>
            <a:off x="2936469" y="2108373"/>
            <a:ext cx="7650137" cy="950418"/>
            <a:chOff x="2449254" y="2284640"/>
            <a:chExt cx="8316147" cy="950418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xmlns="" id="{32FEAFA2-7944-4181-B45D-451184C452DC}"/>
                </a:ext>
              </a:extLst>
            </p:cNvPr>
            <p:cNvSpPr/>
            <p:nvPr/>
          </p:nvSpPr>
          <p:spPr>
            <a:xfrm>
              <a:off x="2449254" y="2284640"/>
              <a:ext cx="8316147" cy="950418"/>
            </a:xfrm>
            <a:prstGeom prst="roundRect">
              <a:avLst>
                <a:gd name="adj" fmla="val 14803"/>
              </a:avLst>
            </a:prstGeom>
            <a:solidFill>
              <a:schemeClr val="bg1">
                <a:alpha val="50000"/>
              </a:schemeClr>
            </a:solidFill>
            <a:ln w="1270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xmlns="" id="{EF448149-AFBA-44BC-A57E-26C706C19FBA}"/>
                </a:ext>
              </a:extLst>
            </p:cNvPr>
            <p:cNvSpPr/>
            <p:nvPr/>
          </p:nvSpPr>
          <p:spPr>
            <a:xfrm>
              <a:off x="2706938" y="2373741"/>
              <a:ext cx="735498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图像是使用最多的一种多媒体数据，也是经常引起版权纠纷的一类</a:t>
              </a:r>
              <a:r>
                <a:rPr lang="zh-CN" altLang="en-US" sz="2400" dirty="0" smtClean="0">
                  <a:latin typeface="+mn-ea"/>
                </a:rPr>
                <a:t>载体。 </a:t>
              </a:r>
              <a:endParaRPr lang="zh-CN" altLang="en-US" sz="2400" dirty="0">
                <a:latin typeface="+mn-ea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xmlns="" id="{211AE08C-FE72-48C1-91B6-12992E5FB883}"/>
              </a:ext>
            </a:extLst>
          </p:cNvPr>
          <p:cNvGrpSpPr/>
          <p:nvPr/>
        </p:nvGrpSpPr>
        <p:grpSpPr>
          <a:xfrm>
            <a:off x="2936469" y="3606564"/>
            <a:ext cx="7604947" cy="950418"/>
            <a:chOff x="2449254" y="2284640"/>
            <a:chExt cx="8316147" cy="950418"/>
          </a:xfrm>
        </p:grpSpPr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xmlns="" id="{9E109913-4D7A-4731-9C9D-B359195A21C1}"/>
                </a:ext>
              </a:extLst>
            </p:cNvPr>
            <p:cNvSpPr/>
            <p:nvPr/>
          </p:nvSpPr>
          <p:spPr>
            <a:xfrm>
              <a:off x="2449254" y="2284640"/>
              <a:ext cx="8316147" cy="950418"/>
            </a:xfrm>
            <a:prstGeom prst="roundRect">
              <a:avLst>
                <a:gd name="adj" fmla="val 14803"/>
              </a:avLst>
            </a:prstGeom>
            <a:solidFill>
              <a:schemeClr val="bg1">
                <a:alpha val="50000"/>
              </a:schemeClr>
            </a:solidFill>
            <a:ln w="1270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ea typeface="+mj-ea"/>
                <a:cs typeface="+mn-ea"/>
                <a:sym typeface="+mn-lt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xmlns="" id="{56F30484-0ADC-4165-A3D5-C87F684E5A17}"/>
                </a:ext>
              </a:extLst>
            </p:cNvPr>
            <p:cNvSpPr/>
            <p:nvPr/>
          </p:nvSpPr>
          <p:spPr>
            <a:xfrm>
              <a:off x="2708469" y="2420398"/>
              <a:ext cx="6344141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ea typeface="+mj-ea"/>
                </a:rPr>
                <a:t>保护视频产品和节目制作者的合法</a:t>
              </a:r>
              <a:r>
                <a:rPr lang="zh-CN" altLang="en-US" sz="2400" dirty="0" smtClean="0">
                  <a:ea typeface="+mj-ea"/>
                </a:rPr>
                <a:t>利益。 </a:t>
              </a:r>
              <a:endParaRPr lang="zh-CN" altLang="en-US" sz="2400" dirty="0">
                <a:ea typeface="+mj-ea"/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xmlns="" id="{8D95AB36-6562-48F7-BE22-0675114E722C}"/>
              </a:ext>
            </a:extLst>
          </p:cNvPr>
          <p:cNvGrpSpPr/>
          <p:nvPr/>
        </p:nvGrpSpPr>
        <p:grpSpPr>
          <a:xfrm>
            <a:off x="2936469" y="5106288"/>
            <a:ext cx="7650137" cy="950418"/>
            <a:chOff x="2449254" y="2284640"/>
            <a:chExt cx="8316147" cy="950418"/>
          </a:xfrm>
        </p:grpSpPr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xmlns="" id="{7EEB6EB5-3035-4A7A-9C0B-6110A4929007}"/>
                </a:ext>
              </a:extLst>
            </p:cNvPr>
            <p:cNvSpPr/>
            <p:nvPr/>
          </p:nvSpPr>
          <p:spPr>
            <a:xfrm>
              <a:off x="2449254" y="2284640"/>
              <a:ext cx="8316147" cy="950418"/>
            </a:xfrm>
            <a:prstGeom prst="roundRect">
              <a:avLst>
                <a:gd name="adj" fmla="val 14803"/>
              </a:avLst>
            </a:prstGeom>
            <a:solidFill>
              <a:schemeClr val="bg1">
                <a:alpha val="50000"/>
              </a:schemeClr>
            </a:solidFill>
            <a:ln w="1270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ea typeface="+mj-ea"/>
                <a:cs typeface="+mn-ea"/>
                <a:sym typeface="+mn-lt"/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xmlns="" id="{E52C45FA-E36A-4A9E-921C-70F9C01C065E}"/>
                </a:ext>
              </a:extLst>
            </p:cNvPr>
            <p:cNvSpPr/>
            <p:nvPr/>
          </p:nvSpPr>
          <p:spPr>
            <a:xfrm>
              <a:off x="2706938" y="2422489"/>
              <a:ext cx="6419933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ea typeface="+mj-ea"/>
                </a:rPr>
                <a:t>保护</a:t>
              </a:r>
              <a:r>
                <a:rPr lang="en-US" altLang="zh-CN" sz="2400" dirty="0">
                  <a:ea typeface="+mj-ea"/>
                </a:rPr>
                <a:t>MP3</a:t>
              </a:r>
              <a:r>
                <a:rPr lang="zh-CN" altLang="en-US" sz="2400" dirty="0">
                  <a:ea typeface="+mj-ea"/>
                </a:rPr>
                <a:t>、</a:t>
              </a:r>
              <a:r>
                <a:rPr lang="en-US" altLang="zh-CN" sz="2400" dirty="0">
                  <a:ea typeface="+mj-ea"/>
                </a:rPr>
                <a:t>CD</a:t>
              </a:r>
              <a:r>
                <a:rPr lang="zh-CN" altLang="en-US" sz="2400" dirty="0">
                  <a:ea typeface="+mj-ea"/>
                </a:rPr>
                <a:t>、广播电台的节目内容</a:t>
              </a:r>
              <a:r>
                <a:rPr lang="zh-CN" altLang="en-US" sz="2400" dirty="0" smtClean="0">
                  <a:ea typeface="+mj-ea"/>
                </a:rPr>
                <a:t>等。 </a:t>
              </a:r>
              <a:endParaRPr lang="zh-CN" altLang="en-US" sz="2400" dirty="0">
                <a:ea typeface="+mj-ea"/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xmlns="" id="{855DF8F9-00B5-4DAE-AF52-AF15D1ABB312}"/>
              </a:ext>
            </a:extLst>
          </p:cNvPr>
          <p:cNvGrpSpPr/>
          <p:nvPr/>
        </p:nvGrpSpPr>
        <p:grpSpPr>
          <a:xfrm>
            <a:off x="1152770" y="2300840"/>
            <a:ext cx="1710135" cy="554008"/>
            <a:chOff x="1962782" y="3317604"/>
            <a:chExt cx="3102391" cy="554008"/>
          </a:xfrm>
        </p:grpSpPr>
        <p:sp>
          <p:nvSpPr>
            <p:cNvPr id="43" name="矩形: 圆角 42">
              <a:extLst>
                <a:ext uri="{FF2B5EF4-FFF2-40B4-BE49-F238E27FC236}">
                  <a16:creationId xmlns:a16="http://schemas.microsoft.com/office/drawing/2014/main" xmlns="" id="{073C649E-2AAE-4E37-B757-90FEA9777BC1}"/>
                </a:ext>
              </a:extLst>
            </p:cNvPr>
            <p:cNvSpPr/>
            <p:nvPr/>
          </p:nvSpPr>
          <p:spPr>
            <a:xfrm>
              <a:off x="1962782" y="3317604"/>
              <a:ext cx="3028731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xmlns="" id="{41CD04D6-A551-440D-94BF-F0C1245BD1B0}"/>
                </a:ext>
              </a:extLst>
            </p:cNvPr>
            <p:cNvSpPr/>
            <p:nvPr/>
          </p:nvSpPr>
          <p:spPr>
            <a:xfrm>
              <a:off x="2096236" y="3384550"/>
              <a:ext cx="29689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图像</a:t>
              </a:r>
              <a:r>
                <a:rPr lang="zh-CN" altLang="en-US" sz="2400" dirty="0" smtClean="0">
                  <a:latin typeface="+mn-ea"/>
                </a:rPr>
                <a:t>水印</a:t>
              </a:r>
              <a:endParaRPr lang="zh-CN" altLang="en-US" sz="2400" dirty="0">
                <a:latin typeface="+mn-ea"/>
              </a:endParaRP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xmlns="" id="{96FBECCC-C0D0-4322-900B-2D71378A5DE3}"/>
              </a:ext>
            </a:extLst>
          </p:cNvPr>
          <p:cNvGrpSpPr/>
          <p:nvPr/>
        </p:nvGrpSpPr>
        <p:grpSpPr>
          <a:xfrm>
            <a:off x="1152770" y="3802655"/>
            <a:ext cx="1710135" cy="554008"/>
            <a:chOff x="1962782" y="3317604"/>
            <a:chExt cx="3102392" cy="554008"/>
          </a:xfrm>
        </p:grpSpPr>
        <p:sp>
          <p:nvSpPr>
            <p:cNvPr id="46" name="矩形: 圆角 54">
              <a:extLst>
                <a:ext uri="{FF2B5EF4-FFF2-40B4-BE49-F238E27FC236}">
                  <a16:creationId xmlns:a16="http://schemas.microsoft.com/office/drawing/2014/main" xmlns="" id="{48ABC283-13BE-4E63-9AE0-C3AF43E25EF1}"/>
                </a:ext>
              </a:extLst>
            </p:cNvPr>
            <p:cNvSpPr/>
            <p:nvPr/>
          </p:nvSpPr>
          <p:spPr>
            <a:xfrm>
              <a:off x="1962782" y="3317604"/>
              <a:ext cx="3028731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xmlns="" id="{0F04B28D-46F8-428E-B784-036B7F0ADE98}"/>
                </a:ext>
              </a:extLst>
            </p:cNvPr>
            <p:cNvSpPr/>
            <p:nvPr/>
          </p:nvSpPr>
          <p:spPr>
            <a:xfrm>
              <a:off x="2096236" y="3384550"/>
              <a:ext cx="296893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 smtClean="0">
                  <a:latin typeface="+mn-ea"/>
                </a:rPr>
                <a:t>视频水印</a:t>
              </a:r>
              <a:endParaRPr lang="zh-CN" altLang="en-US" sz="2400" dirty="0">
                <a:latin typeface="+mn-ea"/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xmlns="" id="{96FBECCC-C0D0-4322-900B-2D71378A5DE3}"/>
              </a:ext>
            </a:extLst>
          </p:cNvPr>
          <p:cNvGrpSpPr/>
          <p:nvPr/>
        </p:nvGrpSpPr>
        <p:grpSpPr>
          <a:xfrm>
            <a:off x="1152770" y="5304470"/>
            <a:ext cx="1710135" cy="554008"/>
            <a:chOff x="1962782" y="3317604"/>
            <a:chExt cx="3102391" cy="554008"/>
          </a:xfrm>
        </p:grpSpPr>
        <p:sp>
          <p:nvSpPr>
            <p:cNvPr id="49" name="矩形: 圆角 54">
              <a:extLst>
                <a:ext uri="{FF2B5EF4-FFF2-40B4-BE49-F238E27FC236}">
                  <a16:creationId xmlns:a16="http://schemas.microsoft.com/office/drawing/2014/main" xmlns="" id="{48ABC283-13BE-4E63-9AE0-C3AF43E25EF1}"/>
                </a:ext>
              </a:extLst>
            </p:cNvPr>
            <p:cNvSpPr/>
            <p:nvPr/>
          </p:nvSpPr>
          <p:spPr>
            <a:xfrm>
              <a:off x="1962782" y="3317604"/>
              <a:ext cx="3028730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xmlns="" id="{0F04B28D-46F8-428E-B784-036B7F0ADE98}"/>
                </a:ext>
              </a:extLst>
            </p:cNvPr>
            <p:cNvSpPr/>
            <p:nvPr/>
          </p:nvSpPr>
          <p:spPr>
            <a:xfrm>
              <a:off x="2096236" y="3384550"/>
              <a:ext cx="29689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 smtClean="0">
                  <a:latin typeface="+mn-ea"/>
                </a:rPr>
                <a:t>音频水印</a:t>
              </a:r>
              <a:endParaRPr lang="zh-CN" altLang="en-US" sz="2400" dirty="0"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50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950A7FD4-444C-49BC-A6F3-B35E7F3FCF19}"/>
              </a:ext>
            </a:extLst>
          </p:cNvPr>
          <p:cNvGrpSpPr/>
          <p:nvPr/>
        </p:nvGrpSpPr>
        <p:grpSpPr>
          <a:xfrm>
            <a:off x="1414065" y="991140"/>
            <a:ext cx="4083415" cy="791052"/>
            <a:chOff x="824070" y="1564267"/>
            <a:chExt cx="4083415" cy="791052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xmlns="" id="{0A43BE8F-F369-4B31-BE00-67E808E1EADC}"/>
                </a:ext>
              </a:extLst>
            </p:cNvPr>
            <p:cNvSpPr/>
            <p:nvPr/>
          </p:nvSpPr>
          <p:spPr>
            <a:xfrm>
              <a:off x="824070" y="1740416"/>
              <a:ext cx="4083415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xmlns="" id="{F6E0CCCD-B312-441F-9280-14C83857FD1C}"/>
                </a:ext>
              </a:extLst>
            </p:cNvPr>
            <p:cNvSpPr/>
            <p:nvPr/>
          </p:nvSpPr>
          <p:spPr>
            <a:xfrm>
              <a:off x="1701525" y="1827796"/>
              <a:ext cx="3094117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ea typeface="+mj-ea"/>
                </a:rPr>
                <a:t>从载体上分类</a:t>
              </a:r>
              <a:r>
                <a:rPr lang="en-US" altLang="zh-CN" sz="2800" dirty="0">
                  <a:solidFill>
                    <a:schemeClr val="bg1"/>
                  </a:solidFill>
                  <a:ea typeface="+mj-ea"/>
                </a:rPr>
                <a:t>(2-2)</a:t>
              </a:r>
              <a:endParaRPr lang="zh-CN" altLang="en-US" sz="2800" dirty="0">
                <a:solidFill>
                  <a:schemeClr val="bg1"/>
                </a:solidFill>
                <a:ea typeface="+mj-ea"/>
              </a:endParaRPr>
            </a:p>
          </p:txBody>
        </p:sp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xmlns="" id="{56A63C26-206D-48E5-BA58-811C403DEC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xmlns="" id="{855DF8F9-00B5-4DAE-AF52-AF15D1ABB312}"/>
              </a:ext>
            </a:extLst>
          </p:cNvPr>
          <p:cNvGrpSpPr/>
          <p:nvPr/>
        </p:nvGrpSpPr>
        <p:grpSpPr>
          <a:xfrm>
            <a:off x="1414065" y="2209801"/>
            <a:ext cx="1710135" cy="554008"/>
            <a:chOff x="1962782" y="3317604"/>
            <a:chExt cx="3102391" cy="554008"/>
          </a:xfrm>
        </p:grpSpPr>
        <p:sp>
          <p:nvSpPr>
            <p:cNvPr id="43" name="矩形: 圆角 42">
              <a:extLst>
                <a:ext uri="{FF2B5EF4-FFF2-40B4-BE49-F238E27FC236}">
                  <a16:creationId xmlns:a16="http://schemas.microsoft.com/office/drawing/2014/main" xmlns="" id="{073C649E-2AAE-4E37-B757-90FEA9777BC1}"/>
                </a:ext>
              </a:extLst>
            </p:cNvPr>
            <p:cNvSpPr/>
            <p:nvPr/>
          </p:nvSpPr>
          <p:spPr>
            <a:xfrm>
              <a:off x="1962782" y="3317604"/>
              <a:ext cx="3028731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xmlns="" id="{41CD04D6-A551-440D-94BF-F0C1245BD1B0}"/>
                </a:ext>
              </a:extLst>
            </p:cNvPr>
            <p:cNvSpPr/>
            <p:nvPr/>
          </p:nvSpPr>
          <p:spPr>
            <a:xfrm>
              <a:off x="2096236" y="3384550"/>
              <a:ext cx="29689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软件水印</a:t>
              </a:r>
            </a:p>
          </p:txBody>
        </p:sp>
      </p:grpSp>
      <p:sp>
        <p:nvSpPr>
          <p:cNvPr id="45" name="矩形 44">
            <a:extLst>
              <a:ext uri="{FF2B5EF4-FFF2-40B4-BE49-F238E27FC236}">
                <a16:creationId xmlns:a16="http://schemas.microsoft.com/office/drawing/2014/main" xmlns="" id="{4433DDA3-B9D0-4B1D-AF5F-225D9941E1A8}"/>
              </a:ext>
            </a:extLst>
          </p:cNvPr>
          <p:cNvSpPr/>
          <p:nvPr/>
        </p:nvSpPr>
        <p:spPr>
          <a:xfrm>
            <a:off x="3124201" y="1911644"/>
            <a:ext cx="8153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是镶嵌在软件中的一些模块或数据，通过它们证明该软件的版权所有者和合法使用者等信息。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lt"/>
            </a:endParaRP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软件水印分为静态水印和动态水印两类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:</a:t>
            </a: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xmlns="" id="{11CF6E0F-BDBF-45A1-BF8D-3F38366DEB72}"/>
              </a:ext>
            </a:extLst>
          </p:cNvPr>
          <p:cNvGrpSpPr/>
          <p:nvPr/>
        </p:nvGrpSpPr>
        <p:grpSpPr>
          <a:xfrm>
            <a:off x="1711374" y="3191958"/>
            <a:ext cx="4365576" cy="1982071"/>
            <a:chOff x="1076853" y="5080315"/>
            <a:chExt cx="5054600" cy="3041644"/>
          </a:xfrm>
        </p:grpSpPr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xmlns="" id="{167B80E4-1182-4BCB-96BE-E3EF9FCDAE7D}"/>
                </a:ext>
              </a:extLst>
            </p:cNvPr>
            <p:cNvCxnSpPr>
              <a:cxnSpLocks/>
            </p:cNvCxnSpPr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矩形: 圆角 47">
              <a:extLst>
                <a:ext uri="{FF2B5EF4-FFF2-40B4-BE49-F238E27FC236}">
                  <a16:creationId xmlns:a16="http://schemas.microsoft.com/office/drawing/2014/main" xmlns="" id="{603FFE96-007C-4C40-988F-DE85E75979E0}"/>
                </a:ext>
              </a:extLst>
            </p:cNvPr>
            <p:cNvSpPr/>
            <p:nvPr/>
          </p:nvSpPr>
          <p:spPr>
            <a:xfrm>
              <a:off x="1076853" y="5228959"/>
              <a:ext cx="5054600" cy="2893000"/>
            </a:xfrm>
            <a:prstGeom prst="roundRect">
              <a:avLst>
                <a:gd name="adj" fmla="val 6312"/>
              </a:avLst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49" name="矩形 48">
            <a:extLst>
              <a:ext uri="{FF2B5EF4-FFF2-40B4-BE49-F238E27FC236}">
                <a16:creationId xmlns:a16="http://schemas.microsoft.com/office/drawing/2014/main" xmlns="" id="{42971CF9-703E-4C72-AD27-3ED9115AE631}"/>
              </a:ext>
            </a:extLst>
          </p:cNvPr>
          <p:cNvSpPr/>
          <p:nvPr/>
        </p:nvSpPr>
        <p:spPr>
          <a:xfrm>
            <a:off x="1935842" y="3479468"/>
            <a:ext cx="3893457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400" dirty="0">
                <a:solidFill>
                  <a:srgbClr val="0F73EE"/>
                </a:solidFill>
                <a:latin typeface="+mn-ea"/>
              </a:rPr>
              <a:t>静态水印：</a:t>
            </a:r>
            <a:r>
              <a:rPr lang="zh-CN" altLang="en-US" sz="2400" dirty="0">
                <a:latin typeface="+mn-ea"/>
              </a:rPr>
              <a:t>不依赖于软件的运行状态，可以在软件编制时或编制完成后被直接</a:t>
            </a:r>
            <a:r>
              <a:rPr lang="zh-CN" altLang="en-US" sz="2400" dirty="0" smtClean="0">
                <a:latin typeface="+mn-ea"/>
              </a:rPr>
              <a:t>加入。</a:t>
            </a:r>
            <a:endParaRPr lang="zh-CN" altLang="en-US" sz="2400" dirty="0">
              <a:latin typeface="+mn-ea"/>
            </a:endParaRPr>
          </a:p>
        </p:txBody>
      </p:sp>
      <p:grpSp>
        <p:nvGrpSpPr>
          <p:cNvPr id="50" name="组合 49">
            <a:extLst>
              <a:ext uri="{FF2B5EF4-FFF2-40B4-BE49-F238E27FC236}">
                <a16:creationId xmlns:a16="http://schemas.microsoft.com/office/drawing/2014/main" xmlns="" id="{812BAC69-4B27-4752-B48D-BA815C6F638F}"/>
              </a:ext>
            </a:extLst>
          </p:cNvPr>
          <p:cNvGrpSpPr/>
          <p:nvPr/>
        </p:nvGrpSpPr>
        <p:grpSpPr>
          <a:xfrm>
            <a:off x="6440746" y="3194004"/>
            <a:ext cx="4436803" cy="1980026"/>
            <a:chOff x="1076853" y="5080315"/>
            <a:chExt cx="5054600" cy="3038506"/>
          </a:xfrm>
        </p:grpSpPr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xmlns="" id="{37230C43-9CD6-4F86-A5B6-ED6C4E1A024F}"/>
                </a:ext>
              </a:extLst>
            </p:cNvPr>
            <p:cNvCxnSpPr>
              <a:cxnSpLocks/>
            </p:cNvCxnSpPr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矩形: 圆角 51">
              <a:extLst>
                <a:ext uri="{FF2B5EF4-FFF2-40B4-BE49-F238E27FC236}">
                  <a16:creationId xmlns:a16="http://schemas.microsoft.com/office/drawing/2014/main" xmlns="" id="{B50919C8-4F15-45EE-9D71-F668952C8606}"/>
                </a:ext>
              </a:extLst>
            </p:cNvPr>
            <p:cNvSpPr/>
            <p:nvPr/>
          </p:nvSpPr>
          <p:spPr>
            <a:xfrm>
              <a:off x="1076853" y="5228959"/>
              <a:ext cx="5054600" cy="2889862"/>
            </a:xfrm>
            <a:prstGeom prst="roundRect">
              <a:avLst>
                <a:gd name="adj" fmla="val 6312"/>
              </a:avLst>
            </a:prstGeom>
            <a:solidFill>
              <a:srgbClr val="E3C9F7">
                <a:alpha val="34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53" name="矩形 52">
            <a:extLst>
              <a:ext uri="{FF2B5EF4-FFF2-40B4-BE49-F238E27FC236}">
                <a16:creationId xmlns:a16="http://schemas.microsoft.com/office/drawing/2014/main" xmlns="" id="{2579A315-F0B2-4F4A-B003-6F2FCB450304}"/>
              </a:ext>
            </a:extLst>
          </p:cNvPr>
          <p:cNvSpPr/>
          <p:nvPr/>
        </p:nvSpPr>
        <p:spPr>
          <a:xfrm>
            <a:off x="6554592" y="3285424"/>
            <a:ext cx="4436802" cy="18651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Aft>
                <a:spcPct val="0"/>
              </a:spcAft>
            </a:pPr>
            <a:r>
              <a:rPr lang="zh-CN" altLang="en-US" sz="2400" dirty="0">
                <a:solidFill>
                  <a:srgbClr val="0F73EE"/>
                </a:solidFill>
                <a:latin typeface="+mn-ea"/>
              </a:rPr>
              <a:t>动态水印：</a:t>
            </a:r>
            <a:r>
              <a:rPr lang="zh-CN" altLang="en-US" sz="2400" dirty="0">
                <a:latin typeface="+mn-ea"/>
              </a:rPr>
              <a:t>依赖于软件的运行状态，</a:t>
            </a:r>
            <a:r>
              <a:rPr lang="zh-CN" altLang="en-US" sz="2400" dirty="0" smtClean="0">
                <a:latin typeface="+mn-ea"/>
              </a:rPr>
              <a:t>通常是在</a:t>
            </a:r>
            <a:r>
              <a:rPr lang="zh-CN" altLang="en-US" sz="2400" dirty="0">
                <a:latin typeface="+mn-ea"/>
              </a:rPr>
              <a:t>一类特殊的输入下才会产生，水印的验证也是在特定的时机下才能</a:t>
            </a:r>
            <a:r>
              <a:rPr lang="zh-CN" altLang="en-US" sz="2400" dirty="0" smtClean="0">
                <a:latin typeface="+mn-ea"/>
              </a:rPr>
              <a:t>完成。 </a:t>
            </a:r>
            <a:endParaRPr lang="zh-CN" altLang="en-US" sz="2400" dirty="0">
              <a:latin typeface="+mn-ea"/>
            </a:endParaRPr>
          </a:p>
        </p:txBody>
      </p:sp>
      <p:grpSp>
        <p:nvGrpSpPr>
          <p:cNvPr id="54" name="组合 53">
            <a:extLst>
              <a:ext uri="{FF2B5EF4-FFF2-40B4-BE49-F238E27FC236}">
                <a16:creationId xmlns:a16="http://schemas.microsoft.com/office/drawing/2014/main" xmlns="" id="{96FBECCC-C0D0-4322-900B-2D71378A5DE3}"/>
              </a:ext>
            </a:extLst>
          </p:cNvPr>
          <p:cNvGrpSpPr/>
          <p:nvPr/>
        </p:nvGrpSpPr>
        <p:grpSpPr>
          <a:xfrm>
            <a:off x="1414065" y="5312852"/>
            <a:ext cx="1710135" cy="554008"/>
            <a:chOff x="1962782" y="3317604"/>
            <a:chExt cx="3102391" cy="554008"/>
          </a:xfrm>
        </p:grpSpPr>
        <p:sp>
          <p:nvSpPr>
            <p:cNvPr id="55" name="矩形: 圆角 54">
              <a:extLst>
                <a:ext uri="{FF2B5EF4-FFF2-40B4-BE49-F238E27FC236}">
                  <a16:creationId xmlns:a16="http://schemas.microsoft.com/office/drawing/2014/main" xmlns="" id="{48ABC283-13BE-4E63-9AE0-C3AF43E25EF1}"/>
                </a:ext>
              </a:extLst>
            </p:cNvPr>
            <p:cNvSpPr/>
            <p:nvPr/>
          </p:nvSpPr>
          <p:spPr>
            <a:xfrm>
              <a:off x="1962782" y="3317604"/>
              <a:ext cx="3028731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xmlns="" id="{0F04B28D-46F8-428E-B784-036B7F0ADE98}"/>
                </a:ext>
              </a:extLst>
            </p:cNvPr>
            <p:cNvSpPr/>
            <p:nvPr/>
          </p:nvSpPr>
          <p:spPr>
            <a:xfrm>
              <a:off x="2096236" y="3384550"/>
              <a:ext cx="29689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文档水印</a:t>
              </a:r>
            </a:p>
          </p:txBody>
        </p:sp>
      </p:grpSp>
      <p:sp>
        <p:nvSpPr>
          <p:cNvPr id="57" name="矩形 56">
            <a:extLst>
              <a:ext uri="{FF2B5EF4-FFF2-40B4-BE49-F238E27FC236}">
                <a16:creationId xmlns:a16="http://schemas.microsoft.com/office/drawing/2014/main" xmlns="" id="{5CF4493D-86FA-4A21-8A58-94A6176B3A58}"/>
              </a:ext>
            </a:extLst>
          </p:cNvPr>
          <p:cNvSpPr/>
          <p:nvPr/>
        </p:nvSpPr>
        <p:spPr>
          <a:xfrm>
            <a:off x="3124201" y="5361945"/>
            <a:ext cx="379094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确定文档数据的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所有者。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59017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6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6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9" grpId="0"/>
      <p:bldP spid="53" grpId="0"/>
      <p:bldP spid="5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椭圆 21">
            <a:extLst>
              <a:ext uri="{FF2B5EF4-FFF2-40B4-BE49-F238E27FC236}">
                <a16:creationId xmlns:a16="http://schemas.microsoft.com/office/drawing/2014/main" xmlns="" id="{46909A70-2CD1-441C-BF4E-E0CBFDECE4DF}"/>
              </a:ext>
            </a:extLst>
          </p:cNvPr>
          <p:cNvSpPr/>
          <p:nvPr/>
        </p:nvSpPr>
        <p:spPr>
          <a:xfrm>
            <a:off x="1277271" y="2184465"/>
            <a:ext cx="2098460" cy="2098460"/>
          </a:xfrm>
          <a:prstGeom prst="ellipse">
            <a:avLst/>
          </a:prstGeom>
          <a:solidFill>
            <a:srgbClr val="0F73E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xmlns="" id="{6F3BC2E1-BA96-48F6-B4C0-CEF38D7F3B71}"/>
              </a:ext>
            </a:extLst>
          </p:cNvPr>
          <p:cNvSpPr txBox="1">
            <a:spLocks/>
          </p:cNvSpPr>
          <p:nvPr/>
        </p:nvSpPr>
        <p:spPr>
          <a:xfrm>
            <a:off x="1450737" y="2824647"/>
            <a:ext cx="1682791" cy="1304003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  <a:sym typeface="黑体" panose="02010609060101010101" pitchFamily="49" charset="-122"/>
              </a:rPr>
              <a:t>从外观</a:t>
            </a:r>
            <a:endParaRPr lang="en-US" altLang="zh-CN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Heavy" panose="020B0A00000000000000" pitchFamily="34" charset="-122"/>
              <a:ea typeface="思源黑体 CN Heavy" panose="020B0A00000000000000" pitchFamily="34" charset="-122"/>
              <a:sym typeface="黑体" panose="02010609060101010101" pitchFamily="49" charset="-122"/>
            </a:endParaRP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  <a:sym typeface="黑体" panose="02010609060101010101" pitchFamily="49" charset="-122"/>
              </a:rPr>
              <a:t>上分类</a:t>
            </a:r>
            <a:endParaRPr lang="zh-CN" altLang="en-US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grpSp>
        <p:nvGrpSpPr>
          <p:cNvPr id="24" name="Group 36">
            <a:extLst>
              <a:ext uri="{FF2B5EF4-FFF2-40B4-BE49-F238E27FC236}">
                <a16:creationId xmlns:a16="http://schemas.microsoft.com/office/drawing/2014/main" xmlns="" id="{5B9009AE-953A-4B88-A3DD-0C63773D6C59}"/>
              </a:ext>
            </a:extLst>
          </p:cNvPr>
          <p:cNvGrpSpPr/>
          <p:nvPr/>
        </p:nvGrpSpPr>
        <p:grpSpPr>
          <a:xfrm>
            <a:off x="863600" y="1895917"/>
            <a:ext cx="2857067" cy="2811133"/>
            <a:chOff x="6869300" y="3848083"/>
            <a:chExt cx="2609417" cy="2567465"/>
          </a:xfrm>
          <a:solidFill>
            <a:srgbClr val="0F73EE"/>
          </a:solidFill>
        </p:grpSpPr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xmlns="" id="{18542C51-A7CC-4F72-896A-BFAF5C52D4E1}"/>
                </a:ext>
              </a:extLst>
            </p:cNvPr>
            <p:cNvSpPr/>
            <p:nvPr/>
          </p:nvSpPr>
          <p:spPr bwMode="auto">
            <a:xfrm>
              <a:off x="6869300" y="3848083"/>
              <a:ext cx="2609417" cy="2567465"/>
            </a:xfrm>
            <a:custGeom>
              <a:avLst/>
              <a:gdLst>
                <a:gd name="T0" fmla="*/ 865 w 929"/>
                <a:gd name="T1" fmla="*/ 292 h 914"/>
                <a:gd name="T2" fmla="*/ 873 w 929"/>
                <a:gd name="T3" fmla="*/ 274 h 914"/>
                <a:gd name="T4" fmla="*/ 892 w 929"/>
                <a:gd name="T5" fmla="*/ 282 h 914"/>
                <a:gd name="T6" fmla="*/ 892 w 929"/>
                <a:gd name="T7" fmla="*/ 584 h 914"/>
                <a:gd name="T8" fmla="*/ 365 w 929"/>
                <a:gd name="T9" fmla="*/ 852 h 914"/>
                <a:gd name="T10" fmla="*/ 66 w 929"/>
                <a:gd name="T11" fmla="*/ 314 h 914"/>
                <a:gd name="T12" fmla="*/ 354 w 929"/>
                <a:gd name="T13" fmla="*/ 19 h 914"/>
                <a:gd name="T14" fmla="*/ 440 w 929"/>
                <a:gd name="T15" fmla="*/ 1 h 914"/>
                <a:gd name="T16" fmla="*/ 456 w 929"/>
                <a:gd name="T17" fmla="*/ 14 h 914"/>
                <a:gd name="T18" fmla="*/ 443 w 929"/>
                <a:gd name="T19" fmla="*/ 29 h 914"/>
                <a:gd name="T20" fmla="*/ 362 w 929"/>
                <a:gd name="T21" fmla="*/ 46 h 914"/>
                <a:gd name="T22" fmla="*/ 93 w 929"/>
                <a:gd name="T23" fmla="*/ 322 h 914"/>
                <a:gd name="T24" fmla="*/ 373 w 929"/>
                <a:gd name="T25" fmla="*/ 824 h 914"/>
                <a:gd name="T26" fmla="*/ 865 w 929"/>
                <a:gd name="T27" fmla="*/ 574 h 914"/>
                <a:gd name="T28" fmla="*/ 865 w 929"/>
                <a:gd name="T29" fmla="*/ 292 h 9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29" h="914">
                  <a:moveTo>
                    <a:pt x="865" y="292"/>
                  </a:moveTo>
                  <a:cubicBezTo>
                    <a:pt x="862" y="285"/>
                    <a:pt x="866" y="277"/>
                    <a:pt x="873" y="274"/>
                  </a:cubicBezTo>
                  <a:cubicBezTo>
                    <a:pt x="881" y="271"/>
                    <a:pt x="889" y="275"/>
                    <a:pt x="892" y="282"/>
                  </a:cubicBezTo>
                  <a:cubicBezTo>
                    <a:pt x="929" y="383"/>
                    <a:pt x="927" y="490"/>
                    <a:pt x="892" y="584"/>
                  </a:cubicBezTo>
                  <a:cubicBezTo>
                    <a:pt x="813" y="797"/>
                    <a:pt x="583" y="914"/>
                    <a:pt x="365" y="852"/>
                  </a:cubicBezTo>
                  <a:cubicBezTo>
                    <a:pt x="134" y="786"/>
                    <a:pt x="0" y="545"/>
                    <a:pt x="66" y="314"/>
                  </a:cubicBezTo>
                  <a:cubicBezTo>
                    <a:pt x="106" y="173"/>
                    <a:pt x="215" y="62"/>
                    <a:pt x="354" y="19"/>
                  </a:cubicBezTo>
                  <a:cubicBezTo>
                    <a:pt x="382" y="10"/>
                    <a:pt x="411" y="4"/>
                    <a:pt x="440" y="1"/>
                  </a:cubicBezTo>
                  <a:cubicBezTo>
                    <a:pt x="448" y="0"/>
                    <a:pt x="455" y="6"/>
                    <a:pt x="456" y="14"/>
                  </a:cubicBezTo>
                  <a:cubicBezTo>
                    <a:pt x="456" y="21"/>
                    <a:pt x="451" y="28"/>
                    <a:pt x="443" y="29"/>
                  </a:cubicBezTo>
                  <a:cubicBezTo>
                    <a:pt x="415" y="32"/>
                    <a:pt x="388" y="37"/>
                    <a:pt x="362" y="46"/>
                  </a:cubicBezTo>
                  <a:cubicBezTo>
                    <a:pt x="232" y="86"/>
                    <a:pt x="131" y="190"/>
                    <a:pt x="93" y="322"/>
                  </a:cubicBezTo>
                  <a:cubicBezTo>
                    <a:pt x="31" y="538"/>
                    <a:pt x="157" y="763"/>
                    <a:pt x="373" y="824"/>
                  </a:cubicBezTo>
                  <a:cubicBezTo>
                    <a:pt x="577" y="883"/>
                    <a:pt x="792" y="773"/>
                    <a:pt x="865" y="574"/>
                  </a:cubicBezTo>
                  <a:cubicBezTo>
                    <a:pt x="898" y="486"/>
                    <a:pt x="900" y="386"/>
                    <a:pt x="865" y="29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xmlns="" id="{A7854D07-0C64-4791-A5C1-6D907A556B0A}"/>
                </a:ext>
              </a:extLst>
            </p:cNvPr>
            <p:cNvSpPr/>
            <p:nvPr/>
          </p:nvSpPr>
          <p:spPr bwMode="auto">
            <a:xfrm>
              <a:off x="9195641" y="4575252"/>
              <a:ext cx="202769" cy="199972"/>
            </a:xfrm>
            <a:custGeom>
              <a:avLst/>
              <a:gdLst>
                <a:gd name="T0" fmla="*/ 8 w 72"/>
                <a:gd name="T1" fmla="*/ 51 h 71"/>
                <a:gd name="T2" fmla="*/ 21 w 72"/>
                <a:gd name="T3" fmla="*/ 8 h 71"/>
                <a:gd name="T4" fmla="*/ 63 w 72"/>
                <a:gd name="T5" fmla="*/ 20 h 71"/>
                <a:gd name="T6" fmla="*/ 51 w 72"/>
                <a:gd name="T7" fmla="*/ 63 h 71"/>
                <a:gd name="T8" fmla="*/ 8 w 72"/>
                <a:gd name="T9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1">
                  <a:moveTo>
                    <a:pt x="8" y="51"/>
                  </a:moveTo>
                  <a:cubicBezTo>
                    <a:pt x="0" y="36"/>
                    <a:pt x="5" y="16"/>
                    <a:pt x="21" y="8"/>
                  </a:cubicBezTo>
                  <a:cubicBezTo>
                    <a:pt x="36" y="0"/>
                    <a:pt x="55" y="5"/>
                    <a:pt x="63" y="20"/>
                  </a:cubicBezTo>
                  <a:cubicBezTo>
                    <a:pt x="72" y="35"/>
                    <a:pt x="66" y="54"/>
                    <a:pt x="51" y="63"/>
                  </a:cubicBezTo>
                  <a:cubicBezTo>
                    <a:pt x="36" y="71"/>
                    <a:pt x="17" y="66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xmlns="" id="{A64ACE39-96E8-45D3-8727-8F8B23A7F9CD}"/>
              </a:ext>
            </a:extLst>
          </p:cNvPr>
          <p:cNvGrpSpPr/>
          <p:nvPr/>
        </p:nvGrpSpPr>
        <p:grpSpPr>
          <a:xfrm>
            <a:off x="4373906" y="1438995"/>
            <a:ext cx="4248665" cy="790506"/>
            <a:chOff x="4397979" y="1484301"/>
            <a:chExt cx="4248665" cy="790506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xmlns="" id="{D8861849-67E4-4F86-855D-29E4A035AC7E}"/>
                </a:ext>
              </a:extLst>
            </p:cNvPr>
            <p:cNvSpPr/>
            <p:nvPr/>
          </p:nvSpPr>
          <p:spPr>
            <a:xfrm>
              <a:off x="4512179" y="1596162"/>
              <a:ext cx="4058265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xmlns="" id="{C5EF2A43-4009-4DAF-8623-F044E0DF99B5}"/>
                </a:ext>
              </a:extLst>
            </p:cNvPr>
            <p:cNvGrpSpPr/>
            <p:nvPr/>
          </p:nvGrpSpPr>
          <p:grpSpPr>
            <a:xfrm>
              <a:off x="4397979" y="1484301"/>
              <a:ext cx="4248665" cy="790506"/>
              <a:chOff x="4397979" y="1484301"/>
              <a:chExt cx="4248665" cy="790506"/>
            </a:xfrm>
          </p:grpSpPr>
          <p:sp>
            <p:nvSpPr>
              <p:cNvPr id="30" name="Freeform 17">
                <a:extLst>
                  <a:ext uri="{FF2B5EF4-FFF2-40B4-BE49-F238E27FC236}">
                    <a16:creationId xmlns:a16="http://schemas.microsoft.com/office/drawing/2014/main" xmlns="" id="{F1B2F88B-769D-425B-A93F-38C51D9C5C02}"/>
                  </a:ext>
                </a:extLst>
              </p:cNvPr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xmlns="" id="{DE21FF26-8CA8-40F7-B1A3-E4B562C88CF6}"/>
                  </a:ext>
                </a:extLst>
              </p:cNvPr>
              <p:cNvSpPr/>
              <p:nvPr/>
            </p:nvSpPr>
            <p:spPr>
              <a:xfrm>
                <a:off x="4512179" y="1484301"/>
                <a:ext cx="4134465" cy="662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800" dirty="0">
                    <a:solidFill>
                      <a:srgbClr val="0F73EE"/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可见水印</a:t>
                </a:r>
                <a:r>
                  <a:rPr lang="zh-CN" alt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（可察觉水印）</a:t>
                </a:r>
              </a:p>
            </p:txBody>
          </p:sp>
        </p:grpSp>
      </p:grpSp>
      <p:sp>
        <p:nvSpPr>
          <p:cNvPr id="32" name="矩形 31">
            <a:extLst>
              <a:ext uri="{FF2B5EF4-FFF2-40B4-BE49-F238E27FC236}">
                <a16:creationId xmlns:a16="http://schemas.microsoft.com/office/drawing/2014/main" xmlns="" id="{05363D21-5E65-460C-978E-864AB09DC719}"/>
              </a:ext>
            </a:extLst>
          </p:cNvPr>
          <p:cNvSpPr/>
          <p:nvPr/>
        </p:nvSpPr>
        <p:spPr>
          <a:xfrm>
            <a:off x="4373906" y="2283526"/>
            <a:ext cx="676802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zh-CN" altLang="en-US" sz="2400" dirty="0"/>
              <a:t>如电视节目上的半透明标识，其目的在于明确标识版权，防止非法的使用，虽然降低了资料的商业价值，却无损于所有者的</a:t>
            </a:r>
            <a:r>
              <a:rPr lang="zh-CN" altLang="en-US" sz="2400" dirty="0" smtClean="0"/>
              <a:t>使用，如： </a:t>
            </a:r>
            <a:endParaRPr lang="zh-CN" altLang="en-US" sz="2400" dirty="0">
              <a:solidFill>
                <a:srgbClr val="0F73EE"/>
              </a:solidFill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xmlns="" id="{77684D62-776D-4DC2-B05E-7BFF707E07D7}"/>
              </a:ext>
            </a:extLst>
          </p:cNvPr>
          <p:cNvGrpSpPr/>
          <p:nvPr/>
        </p:nvGrpSpPr>
        <p:grpSpPr>
          <a:xfrm>
            <a:off x="4373906" y="3529850"/>
            <a:ext cx="5062461" cy="765343"/>
            <a:chOff x="4397979" y="1509464"/>
            <a:chExt cx="5062461" cy="765343"/>
          </a:xfrm>
        </p:grpSpPr>
        <p:sp>
          <p:nvSpPr>
            <p:cNvPr id="34" name="矩形: 圆角 33">
              <a:extLst>
                <a:ext uri="{FF2B5EF4-FFF2-40B4-BE49-F238E27FC236}">
                  <a16:creationId xmlns:a16="http://schemas.microsoft.com/office/drawing/2014/main" xmlns="" id="{DF0AB60F-A0C5-4C66-B9C6-9A76D84380CB}"/>
                </a:ext>
              </a:extLst>
            </p:cNvPr>
            <p:cNvSpPr/>
            <p:nvPr/>
          </p:nvSpPr>
          <p:spPr>
            <a:xfrm>
              <a:off x="4512179" y="1596162"/>
              <a:ext cx="4852610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xmlns="" id="{FF047332-8C86-4FE8-A3EB-51C1E58DB1BA}"/>
                </a:ext>
              </a:extLst>
            </p:cNvPr>
            <p:cNvGrpSpPr/>
            <p:nvPr/>
          </p:nvGrpSpPr>
          <p:grpSpPr>
            <a:xfrm>
              <a:off x="4397979" y="1509464"/>
              <a:ext cx="5062461" cy="765343"/>
              <a:chOff x="4397979" y="1509464"/>
              <a:chExt cx="5062461" cy="765343"/>
            </a:xfrm>
          </p:grpSpPr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xmlns="" id="{22FE2098-1253-4939-BA36-5855CA3872C3}"/>
                  </a:ext>
                </a:extLst>
              </p:cNvPr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xmlns="" id="{A4A21F8D-55EA-4EB6-9E07-87A3C3BD0EB2}"/>
                  </a:ext>
                </a:extLst>
              </p:cNvPr>
              <p:cNvSpPr/>
              <p:nvPr/>
            </p:nvSpPr>
            <p:spPr>
              <a:xfrm>
                <a:off x="4607830" y="1509464"/>
                <a:ext cx="4852610" cy="662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800" dirty="0">
                    <a:solidFill>
                      <a:srgbClr val="0F73EE"/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不可见水印</a:t>
                </a:r>
                <a:r>
                  <a:rPr lang="zh-CN" alt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（不可察觉水印）</a:t>
                </a:r>
              </a:p>
            </p:txBody>
          </p:sp>
        </p:grpSp>
      </p:grpSp>
      <p:sp>
        <p:nvSpPr>
          <p:cNvPr id="38" name="矩形 37">
            <a:extLst>
              <a:ext uri="{FF2B5EF4-FFF2-40B4-BE49-F238E27FC236}">
                <a16:creationId xmlns:a16="http://schemas.microsoft.com/office/drawing/2014/main" xmlns="" id="{3BC410D6-E260-41E7-AABC-A7B8BAAFDFB2}"/>
              </a:ext>
            </a:extLst>
          </p:cNvPr>
          <p:cNvSpPr/>
          <p:nvPr/>
        </p:nvSpPr>
        <p:spPr>
          <a:xfrm>
            <a:off x="4373906" y="4329224"/>
            <a:ext cx="671319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zh-CN" altLang="en-US" sz="2400" dirty="0"/>
              <a:t>水印在视觉上不可见，目的是为了将来起诉非法使用者。不可见水印往往用在商业用的高质量图象上，而且往往配合数据解密技术一同</a:t>
            </a:r>
            <a:r>
              <a:rPr lang="zh-CN" altLang="en-US" sz="2400" dirty="0" smtClean="0"/>
              <a:t>使用。 </a:t>
            </a:r>
            <a:endParaRPr lang="zh-CN" altLang="en-US" sz="2400" dirty="0">
              <a:solidFill>
                <a:srgbClr val="0F73E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5104" y="3053607"/>
            <a:ext cx="1265662" cy="42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416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/>
      <p:bldP spid="32" grpId="0" build="p"/>
      <p:bldP spid="38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950A7FD4-444C-49BC-A6F3-B35E7F3FCF19}"/>
              </a:ext>
            </a:extLst>
          </p:cNvPr>
          <p:cNvGrpSpPr/>
          <p:nvPr/>
        </p:nvGrpSpPr>
        <p:grpSpPr>
          <a:xfrm>
            <a:off x="1414065" y="991140"/>
            <a:ext cx="4083415" cy="791052"/>
            <a:chOff x="824070" y="1564267"/>
            <a:chExt cx="4083415" cy="791052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xmlns="" id="{0A43BE8F-F369-4B31-BE00-67E808E1EADC}"/>
                </a:ext>
              </a:extLst>
            </p:cNvPr>
            <p:cNvSpPr/>
            <p:nvPr/>
          </p:nvSpPr>
          <p:spPr>
            <a:xfrm>
              <a:off x="824070" y="1740416"/>
              <a:ext cx="4083415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xmlns="" id="{F6E0CCCD-B312-441F-9280-14C83857FD1C}"/>
                </a:ext>
              </a:extLst>
            </p:cNvPr>
            <p:cNvSpPr/>
            <p:nvPr/>
          </p:nvSpPr>
          <p:spPr>
            <a:xfrm>
              <a:off x="1701525" y="1846846"/>
              <a:ext cx="3094117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ea typeface="+mj-ea"/>
                </a:rPr>
                <a:t>从加载方式上分类</a:t>
              </a:r>
            </a:p>
          </p:txBody>
        </p:sp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xmlns="" id="{56A63C26-206D-48E5-BA58-811C403DEC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F27FBC06-857E-4E7C-8FA0-2E556494C3DF}"/>
              </a:ext>
            </a:extLst>
          </p:cNvPr>
          <p:cNvGrpSpPr/>
          <p:nvPr/>
        </p:nvGrpSpPr>
        <p:grpSpPr>
          <a:xfrm>
            <a:off x="1414067" y="2102482"/>
            <a:ext cx="2014933" cy="554008"/>
            <a:chOff x="1962782" y="3317604"/>
            <a:chExt cx="3132002" cy="554008"/>
          </a:xfrm>
        </p:grpSpPr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xmlns="" id="{3C685648-DC1F-496F-8AFE-CF348D151AF0}"/>
                </a:ext>
              </a:extLst>
            </p:cNvPr>
            <p:cNvSpPr/>
            <p:nvPr/>
          </p:nvSpPr>
          <p:spPr>
            <a:xfrm>
              <a:off x="1962782" y="3317604"/>
              <a:ext cx="3028731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xmlns="" id="{69F433F3-409F-453B-B39E-0D31B53EE14E}"/>
                </a:ext>
              </a:extLst>
            </p:cNvPr>
            <p:cNvSpPr/>
            <p:nvPr/>
          </p:nvSpPr>
          <p:spPr>
            <a:xfrm>
              <a:off x="2125847" y="3384550"/>
              <a:ext cx="29689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空间域水印</a:t>
              </a:r>
            </a:p>
          </p:txBody>
        </p:sp>
      </p:grp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6CB66CCF-F032-4056-BB79-D180679365F9}"/>
              </a:ext>
            </a:extLst>
          </p:cNvPr>
          <p:cNvSpPr/>
          <p:nvPr/>
        </p:nvSpPr>
        <p:spPr>
          <a:xfrm>
            <a:off x="1547520" y="2835573"/>
            <a:ext cx="299312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LSB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方法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拼凑方法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文档结构微调方法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xmlns="" id="{DFDEC447-D52D-42D9-AD36-35C221A3F455}"/>
              </a:ext>
            </a:extLst>
          </p:cNvPr>
          <p:cNvGrpSpPr/>
          <p:nvPr/>
        </p:nvGrpSpPr>
        <p:grpSpPr>
          <a:xfrm>
            <a:off x="1414067" y="4098956"/>
            <a:ext cx="2014933" cy="554008"/>
            <a:chOff x="1962782" y="3317604"/>
            <a:chExt cx="3102391" cy="554008"/>
          </a:xfrm>
        </p:grpSpPr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xmlns="" id="{71AF4741-2DF6-4C54-A39C-888E15381A27}"/>
                </a:ext>
              </a:extLst>
            </p:cNvPr>
            <p:cNvSpPr/>
            <p:nvPr/>
          </p:nvSpPr>
          <p:spPr>
            <a:xfrm>
              <a:off x="1962782" y="3317604"/>
              <a:ext cx="3028731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xmlns="" id="{B75ED023-8DC8-49B6-B420-BB4A0BE2A712}"/>
                </a:ext>
              </a:extLst>
            </p:cNvPr>
            <p:cNvSpPr/>
            <p:nvPr/>
          </p:nvSpPr>
          <p:spPr>
            <a:xfrm>
              <a:off x="2096236" y="3384550"/>
              <a:ext cx="29689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变换域水印</a:t>
              </a:r>
            </a:p>
          </p:txBody>
        </p:sp>
      </p:grpSp>
      <p:sp>
        <p:nvSpPr>
          <p:cNvPr id="29" name="矩形 28">
            <a:extLst>
              <a:ext uri="{FF2B5EF4-FFF2-40B4-BE49-F238E27FC236}">
                <a16:creationId xmlns:a16="http://schemas.microsoft.com/office/drawing/2014/main" xmlns="" id="{64E93D60-4336-4019-882F-0D64A1346BDD}"/>
              </a:ext>
            </a:extLst>
          </p:cNvPr>
          <p:cNvSpPr/>
          <p:nvPr/>
        </p:nvSpPr>
        <p:spPr>
          <a:xfrm>
            <a:off x="1547520" y="4779967"/>
            <a:ext cx="95079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DCT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变换，小波变换，傅立叶变换，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Fourier-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Mellin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变换或其它变换</a:t>
            </a:r>
          </a:p>
        </p:txBody>
      </p:sp>
    </p:spTree>
    <p:extLst>
      <p:ext uri="{BB962C8B-B14F-4D97-AF65-F5344CB8AC3E}">
        <p14:creationId xmlns:p14="http://schemas.microsoft.com/office/powerpoint/2010/main" val="482709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950A7FD4-444C-49BC-A6F3-B35E7F3FCF19}"/>
              </a:ext>
            </a:extLst>
          </p:cNvPr>
          <p:cNvGrpSpPr/>
          <p:nvPr/>
        </p:nvGrpSpPr>
        <p:grpSpPr>
          <a:xfrm>
            <a:off x="1414065" y="991140"/>
            <a:ext cx="4083415" cy="791052"/>
            <a:chOff x="824070" y="1564267"/>
            <a:chExt cx="4083415" cy="791052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xmlns="" id="{0A43BE8F-F369-4B31-BE00-67E808E1EADC}"/>
                </a:ext>
              </a:extLst>
            </p:cNvPr>
            <p:cNvSpPr/>
            <p:nvPr/>
          </p:nvSpPr>
          <p:spPr>
            <a:xfrm>
              <a:off x="824070" y="1740416"/>
              <a:ext cx="4083415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xmlns="" id="{F6E0CCCD-B312-441F-9280-14C83857FD1C}"/>
                </a:ext>
              </a:extLst>
            </p:cNvPr>
            <p:cNvSpPr/>
            <p:nvPr/>
          </p:nvSpPr>
          <p:spPr>
            <a:xfrm>
              <a:off x="1701525" y="1846846"/>
              <a:ext cx="3094117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ea typeface="+mj-ea"/>
                </a:rPr>
                <a:t>从加载方式上分类</a:t>
              </a:r>
            </a:p>
          </p:txBody>
        </p:sp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xmlns="" id="{56A63C26-206D-48E5-BA58-811C403DEC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F27FBC06-857E-4E7C-8FA0-2E556494C3DF}"/>
              </a:ext>
            </a:extLst>
          </p:cNvPr>
          <p:cNvGrpSpPr/>
          <p:nvPr/>
        </p:nvGrpSpPr>
        <p:grpSpPr>
          <a:xfrm>
            <a:off x="1414067" y="2102482"/>
            <a:ext cx="2602348" cy="554008"/>
            <a:chOff x="1962782" y="3317604"/>
            <a:chExt cx="4045077" cy="554008"/>
          </a:xfrm>
        </p:grpSpPr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xmlns="" id="{3C685648-DC1F-496F-8AFE-CF348D151AF0}"/>
                </a:ext>
              </a:extLst>
            </p:cNvPr>
            <p:cNvSpPr/>
            <p:nvPr/>
          </p:nvSpPr>
          <p:spPr>
            <a:xfrm>
              <a:off x="1962782" y="3317604"/>
              <a:ext cx="4045077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xmlns="" id="{69F433F3-409F-453B-B39E-0D31B53EE14E}"/>
                </a:ext>
              </a:extLst>
            </p:cNvPr>
            <p:cNvSpPr/>
            <p:nvPr/>
          </p:nvSpPr>
          <p:spPr>
            <a:xfrm>
              <a:off x="2125847" y="3384550"/>
              <a:ext cx="388201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空间域</a:t>
              </a:r>
              <a:r>
                <a:rPr lang="zh-CN" altLang="en-US" sz="2400" dirty="0" smtClean="0">
                  <a:latin typeface="+mn-ea"/>
                </a:rPr>
                <a:t>水印</a:t>
              </a:r>
              <a:r>
                <a:rPr lang="en-US" altLang="zh-CN" sz="2400" dirty="0">
                  <a:latin typeface="+mn-ea"/>
                </a:rPr>
                <a:t>(</a:t>
              </a:r>
              <a:r>
                <a:rPr lang="en-US" altLang="zh-CN" sz="2400" dirty="0" smtClean="0">
                  <a:latin typeface="+mn-ea"/>
                </a:rPr>
                <a:t>3-1)</a:t>
              </a:r>
              <a:endParaRPr lang="zh-CN" altLang="en-US" sz="2400" dirty="0">
                <a:latin typeface="+mn-ea"/>
              </a:endParaRPr>
            </a:p>
          </p:txBody>
        </p:sp>
      </p:grp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6CB66CCF-F032-4056-BB79-D180679365F9}"/>
              </a:ext>
            </a:extLst>
          </p:cNvPr>
          <p:cNvSpPr/>
          <p:nvPr/>
        </p:nvSpPr>
        <p:spPr>
          <a:xfrm>
            <a:off x="1547522" y="2835573"/>
            <a:ext cx="866135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LSB</a:t>
            </a:r>
            <a:r>
              <a:rPr lang="zh-CN" altLang="en-US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方法：</a:t>
            </a:r>
            <a:endParaRPr lang="en-US" altLang="zh-CN" sz="2800" b="1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r>
              <a:rPr lang="en-US" altLang="zh-CN" sz="2400" dirty="0" smtClean="0"/>
              <a:t>        </a:t>
            </a:r>
            <a:r>
              <a:rPr lang="en-US" altLang="zh-CN" sz="2400" dirty="0" err="1" smtClean="0"/>
              <a:t>Trikel</a:t>
            </a:r>
            <a:r>
              <a:rPr lang="zh-CN" altLang="zh-CN" sz="2400" dirty="0"/>
              <a:t>等</a:t>
            </a:r>
            <a:r>
              <a:rPr lang="zh-CN" altLang="zh-CN" sz="2400" dirty="0" smtClean="0"/>
              <a:t>人针对</a:t>
            </a:r>
            <a:r>
              <a:rPr lang="zh-CN" altLang="zh-CN" sz="2400" dirty="0"/>
              <a:t>灰度图像提出了两种基于</a:t>
            </a:r>
            <a:r>
              <a:rPr lang="en-US" altLang="zh-CN" sz="2400" dirty="0"/>
              <a:t>LSB</a:t>
            </a:r>
            <a:r>
              <a:rPr lang="zh-CN" altLang="zh-CN" sz="2400" dirty="0"/>
              <a:t>的水印</a:t>
            </a:r>
            <a:r>
              <a:rPr lang="zh-CN" altLang="zh-CN" sz="2400" dirty="0" smtClean="0"/>
              <a:t>方法</a:t>
            </a:r>
            <a:r>
              <a:rPr lang="zh-CN" altLang="en-US" sz="2400" dirty="0" smtClean="0"/>
              <a:t>，</a:t>
            </a:r>
            <a:r>
              <a:rPr lang="zh-CN" altLang="zh-CN" sz="2400" dirty="0" smtClean="0"/>
              <a:t>是</a:t>
            </a:r>
            <a:r>
              <a:rPr lang="zh-CN" altLang="zh-CN" sz="2400" dirty="0"/>
              <a:t>利用原数据的最低几位来隐藏</a:t>
            </a:r>
            <a:r>
              <a:rPr lang="zh-CN" altLang="zh-CN" sz="2400" dirty="0" smtClean="0"/>
              <a:t>信息。</a:t>
            </a:r>
            <a:endParaRPr lang="zh-CN" altLang="zh-CN" sz="2400" dirty="0"/>
          </a:p>
          <a:p>
            <a:r>
              <a:rPr lang="en-US" altLang="zh-CN" sz="2400" dirty="0" smtClean="0"/>
              <a:t>        LSB</a:t>
            </a:r>
            <a:r>
              <a:rPr lang="zh-CN" altLang="zh-CN" sz="2400" dirty="0"/>
              <a:t>方法的</a:t>
            </a:r>
            <a:r>
              <a:rPr lang="zh-CN" altLang="zh-CN" sz="2400" dirty="0" smtClean="0"/>
              <a:t>优点</a:t>
            </a:r>
            <a:r>
              <a:rPr lang="zh-CN" altLang="en-US" sz="2400" dirty="0" smtClean="0"/>
              <a:t>：</a:t>
            </a:r>
            <a:r>
              <a:rPr lang="zh-CN" altLang="zh-CN" sz="2400" dirty="0" smtClean="0"/>
              <a:t>计算</a:t>
            </a:r>
            <a:r>
              <a:rPr lang="zh-CN" altLang="zh-CN" sz="2400" dirty="0"/>
              <a:t>速度比较快，而且很多算法在提取水印和验证水印的存在时不需要原始图像，但可嵌入的水印容量也受到了限制，采用此方法实现的水印是比较脆弱的，无法经受一些无损和有损的信息处理，抵抗图像的几何变形、噪声影响的能力较差，而且，如果确切地知道水印隐藏在哪几个比特位中，则水印也很容易被擦除或绕过</a:t>
            </a:r>
            <a:r>
              <a:rPr lang="zh-CN" altLang="zh-CN" sz="2400" dirty="0" smtClean="0"/>
              <a:t>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01098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950A7FD4-444C-49BC-A6F3-B35E7F3FCF19}"/>
              </a:ext>
            </a:extLst>
          </p:cNvPr>
          <p:cNvGrpSpPr/>
          <p:nvPr/>
        </p:nvGrpSpPr>
        <p:grpSpPr>
          <a:xfrm>
            <a:off x="1414065" y="991140"/>
            <a:ext cx="4083415" cy="791052"/>
            <a:chOff x="824070" y="1564267"/>
            <a:chExt cx="4083415" cy="791052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xmlns="" id="{0A43BE8F-F369-4B31-BE00-67E808E1EADC}"/>
                </a:ext>
              </a:extLst>
            </p:cNvPr>
            <p:cNvSpPr/>
            <p:nvPr/>
          </p:nvSpPr>
          <p:spPr>
            <a:xfrm>
              <a:off x="824070" y="1740416"/>
              <a:ext cx="4083415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xmlns="" id="{F6E0CCCD-B312-441F-9280-14C83857FD1C}"/>
                </a:ext>
              </a:extLst>
            </p:cNvPr>
            <p:cNvSpPr/>
            <p:nvPr/>
          </p:nvSpPr>
          <p:spPr>
            <a:xfrm>
              <a:off x="1701525" y="1846846"/>
              <a:ext cx="3094117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ea typeface="+mj-ea"/>
                </a:rPr>
                <a:t>从加载方式上分类</a:t>
              </a:r>
            </a:p>
          </p:txBody>
        </p:sp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xmlns="" id="{56A63C26-206D-48E5-BA58-811C403DEC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6CB66CCF-F032-4056-BB79-D180679365F9}"/>
              </a:ext>
            </a:extLst>
          </p:cNvPr>
          <p:cNvSpPr/>
          <p:nvPr/>
        </p:nvSpPr>
        <p:spPr>
          <a:xfrm>
            <a:off x="1547521" y="2835573"/>
            <a:ext cx="8846546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拼凑</a:t>
            </a:r>
            <a:r>
              <a:rPr lang="zh-CN" altLang="en-US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方法：</a:t>
            </a:r>
            <a:endParaRPr lang="en-US" altLang="zh-CN" sz="2800" b="1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algn="just"/>
            <a:r>
              <a:rPr lang="en-US" altLang="zh-CN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       </a:t>
            </a:r>
            <a:r>
              <a:rPr lang="en-US" altLang="zh-CN" sz="2400" dirty="0"/>
              <a:t>Bender</a:t>
            </a:r>
            <a:r>
              <a:rPr lang="zh-CN" altLang="zh-CN" sz="2400" dirty="0"/>
              <a:t>等人提出的拼凑方法的思想</a:t>
            </a:r>
            <a:r>
              <a:rPr lang="zh-CN" altLang="zh-CN" sz="2400" dirty="0" smtClean="0"/>
              <a:t>是</a:t>
            </a:r>
            <a:r>
              <a:rPr lang="zh-CN" altLang="en-US" sz="2400" dirty="0" smtClean="0"/>
              <a:t>：</a:t>
            </a:r>
            <a:r>
              <a:rPr lang="zh-CN" altLang="zh-CN" sz="2400" dirty="0" smtClean="0"/>
              <a:t>在</a:t>
            </a:r>
            <a:r>
              <a:rPr lang="zh-CN" altLang="zh-CN" sz="2400" dirty="0"/>
              <a:t>图像中随机选择</a:t>
            </a:r>
            <a:r>
              <a:rPr lang="en-US" altLang="zh-CN" sz="2400" dirty="0"/>
              <a:t>N</a:t>
            </a:r>
            <a:r>
              <a:rPr lang="zh-CN" altLang="zh-CN" sz="2400" dirty="0"/>
              <a:t>对像素点</a:t>
            </a:r>
            <a:r>
              <a:rPr lang="en-US" altLang="zh-CN" sz="2400" dirty="0"/>
              <a:t>(</a:t>
            </a:r>
            <a:r>
              <a:rPr lang="en-US" altLang="zh-CN" sz="2400" dirty="0" err="1"/>
              <a:t>a</a:t>
            </a:r>
            <a:r>
              <a:rPr lang="en-US" altLang="zh-CN" sz="2400" baseline="-25000" dirty="0" err="1"/>
              <a:t>i</a:t>
            </a:r>
            <a:r>
              <a:rPr lang="en-US" altLang="zh-CN" sz="2400" dirty="0" err="1"/>
              <a:t>,b</a:t>
            </a:r>
            <a:r>
              <a:rPr lang="en-US" altLang="zh-CN" sz="2400" baseline="-25000" dirty="0" err="1"/>
              <a:t>i</a:t>
            </a:r>
            <a:r>
              <a:rPr lang="en-US" altLang="zh-CN" sz="2400" dirty="0"/>
              <a:t>)</a:t>
            </a:r>
            <a:r>
              <a:rPr lang="zh-CN" altLang="zh-CN" sz="2400" dirty="0"/>
              <a:t>，然后将每个</a:t>
            </a:r>
            <a:r>
              <a:rPr lang="en-US" altLang="zh-CN" sz="2400" dirty="0" err="1"/>
              <a:t>a</a:t>
            </a:r>
            <a:r>
              <a:rPr lang="en-US" altLang="zh-CN" sz="2400" baseline="-25000" dirty="0" err="1"/>
              <a:t>i</a:t>
            </a:r>
            <a:r>
              <a:rPr lang="zh-CN" altLang="zh-CN" sz="2400" dirty="0"/>
              <a:t>点的亮度值加</a:t>
            </a:r>
            <a:r>
              <a:rPr lang="en-US" altLang="zh-CN" sz="2400" dirty="0"/>
              <a:t>1</a:t>
            </a:r>
            <a:r>
              <a:rPr lang="zh-CN" altLang="zh-CN" sz="2400" dirty="0"/>
              <a:t>，每个</a:t>
            </a:r>
            <a:r>
              <a:rPr lang="en-US" altLang="zh-CN" sz="2400" dirty="0"/>
              <a:t>b</a:t>
            </a:r>
            <a:r>
              <a:rPr lang="en-US" altLang="zh-CN" sz="2400" baseline="-25000" dirty="0"/>
              <a:t>i</a:t>
            </a:r>
            <a:r>
              <a:rPr lang="zh-CN" altLang="zh-CN" sz="2400" dirty="0"/>
              <a:t>点的亮度值减</a:t>
            </a:r>
            <a:r>
              <a:rPr lang="en-US" altLang="zh-CN" sz="2400" dirty="0"/>
              <a:t>1</a:t>
            </a:r>
            <a:r>
              <a:rPr lang="zh-CN" altLang="zh-CN" sz="2400" dirty="0"/>
              <a:t>，这样整个图像的平均亮度保持不变。适当地调整参数，该方法对</a:t>
            </a:r>
            <a:r>
              <a:rPr lang="en-US" altLang="zh-CN" sz="2400" dirty="0"/>
              <a:t>JPEG</a:t>
            </a:r>
            <a:r>
              <a:rPr lang="zh-CN" altLang="zh-CN" sz="2400" dirty="0"/>
              <a:t>压缩、</a:t>
            </a:r>
            <a:r>
              <a:rPr lang="en-US" altLang="zh-CN" sz="2400" dirty="0"/>
              <a:t>FIR</a:t>
            </a:r>
            <a:r>
              <a:rPr lang="zh-CN" altLang="zh-CN" sz="2400" dirty="0"/>
              <a:t>滤波以及图像裁剪有一定的抵抗能力。但该方法嵌入的信息量有限。</a:t>
            </a:r>
            <a:r>
              <a:rPr lang="en-US" altLang="zh-CN" sz="2400" dirty="0"/>
              <a:t>Pitas</a:t>
            </a:r>
            <a:r>
              <a:rPr lang="zh-CN" altLang="zh-CN" sz="2400" dirty="0"/>
              <a:t>等人提出一种对数字图像进行签名的方法，该方法的思想基于</a:t>
            </a:r>
            <a:r>
              <a:rPr lang="en-US" altLang="zh-CN" sz="2400" dirty="0"/>
              <a:t>Bender</a:t>
            </a:r>
            <a:r>
              <a:rPr lang="zh-CN" altLang="zh-CN" sz="2400" dirty="0"/>
              <a:t>等人提出的拼凑方法。</a:t>
            </a:r>
          </a:p>
          <a:p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xmlns="" id="{F27FBC06-857E-4E7C-8FA0-2E556494C3DF}"/>
              </a:ext>
            </a:extLst>
          </p:cNvPr>
          <p:cNvGrpSpPr/>
          <p:nvPr/>
        </p:nvGrpSpPr>
        <p:grpSpPr>
          <a:xfrm>
            <a:off x="1414067" y="2102482"/>
            <a:ext cx="2602348" cy="554008"/>
            <a:chOff x="1962782" y="3317604"/>
            <a:chExt cx="4045077" cy="554008"/>
          </a:xfrm>
        </p:grpSpPr>
        <p:sp>
          <p:nvSpPr>
            <p:cNvPr id="30" name="矩形: 圆角 22">
              <a:extLst>
                <a:ext uri="{FF2B5EF4-FFF2-40B4-BE49-F238E27FC236}">
                  <a16:creationId xmlns:a16="http://schemas.microsoft.com/office/drawing/2014/main" xmlns="" id="{3C685648-DC1F-496F-8AFE-CF348D151AF0}"/>
                </a:ext>
              </a:extLst>
            </p:cNvPr>
            <p:cNvSpPr/>
            <p:nvPr/>
          </p:nvSpPr>
          <p:spPr>
            <a:xfrm>
              <a:off x="1962782" y="3317604"/>
              <a:ext cx="4045077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xmlns="" id="{69F433F3-409F-453B-B39E-0D31B53EE14E}"/>
                </a:ext>
              </a:extLst>
            </p:cNvPr>
            <p:cNvSpPr/>
            <p:nvPr/>
          </p:nvSpPr>
          <p:spPr>
            <a:xfrm>
              <a:off x="2125847" y="3384550"/>
              <a:ext cx="388201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空间域</a:t>
              </a:r>
              <a:r>
                <a:rPr lang="zh-CN" altLang="en-US" sz="2400" dirty="0" smtClean="0">
                  <a:latin typeface="+mn-ea"/>
                </a:rPr>
                <a:t>水印</a:t>
              </a:r>
              <a:r>
                <a:rPr lang="en-US" altLang="zh-CN" sz="2400" dirty="0">
                  <a:latin typeface="+mn-ea"/>
                </a:rPr>
                <a:t>(</a:t>
              </a:r>
              <a:r>
                <a:rPr lang="en-US" altLang="zh-CN" sz="2400" dirty="0" smtClean="0">
                  <a:latin typeface="+mn-ea"/>
                </a:rPr>
                <a:t>3-2)</a:t>
              </a:r>
              <a:endParaRPr lang="zh-CN" altLang="en-US" sz="2400" dirty="0"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4815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950A7FD4-444C-49BC-A6F3-B35E7F3FCF19}"/>
              </a:ext>
            </a:extLst>
          </p:cNvPr>
          <p:cNvGrpSpPr/>
          <p:nvPr/>
        </p:nvGrpSpPr>
        <p:grpSpPr>
          <a:xfrm>
            <a:off x="1414065" y="991140"/>
            <a:ext cx="4083415" cy="791052"/>
            <a:chOff x="824070" y="1564267"/>
            <a:chExt cx="4083415" cy="791052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xmlns="" id="{0A43BE8F-F369-4B31-BE00-67E808E1EADC}"/>
                </a:ext>
              </a:extLst>
            </p:cNvPr>
            <p:cNvSpPr/>
            <p:nvPr/>
          </p:nvSpPr>
          <p:spPr>
            <a:xfrm>
              <a:off x="824070" y="1740416"/>
              <a:ext cx="4083415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xmlns="" id="{F6E0CCCD-B312-441F-9280-14C83857FD1C}"/>
                </a:ext>
              </a:extLst>
            </p:cNvPr>
            <p:cNvSpPr/>
            <p:nvPr/>
          </p:nvSpPr>
          <p:spPr>
            <a:xfrm>
              <a:off x="1701525" y="1846846"/>
              <a:ext cx="3094117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ea typeface="+mj-ea"/>
                </a:rPr>
                <a:t>从加载方式上分类</a:t>
              </a:r>
            </a:p>
          </p:txBody>
        </p:sp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xmlns="" id="{56A63C26-206D-48E5-BA58-811C403DEC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6CB66CCF-F032-4056-BB79-D180679365F9}"/>
              </a:ext>
            </a:extLst>
          </p:cNvPr>
          <p:cNvSpPr/>
          <p:nvPr/>
        </p:nvSpPr>
        <p:spPr>
          <a:xfrm>
            <a:off x="1547522" y="2835573"/>
            <a:ext cx="9008590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文档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结构微调</a:t>
            </a:r>
            <a:r>
              <a:rPr lang="zh-CN" altLang="en-US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方法：</a:t>
            </a:r>
            <a:endParaRPr lang="en-US" altLang="zh-CN" sz="2800" b="1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r>
              <a:rPr lang="en-US" altLang="zh-CN" sz="2400" dirty="0" smtClean="0"/>
              <a:t>        </a:t>
            </a:r>
            <a:r>
              <a:rPr lang="en-US" altLang="zh-CN" sz="2400" dirty="0" err="1" smtClean="0"/>
              <a:t>Brassil</a:t>
            </a:r>
            <a:r>
              <a:rPr lang="zh-CN" altLang="zh-CN" sz="2400" dirty="0"/>
              <a:t>等人首先提出了三种在通用文档图像</a:t>
            </a:r>
            <a:r>
              <a:rPr lang="en-US" altLang="zh-CN" sz="2400" dirty="0"/>
              <a:t>(Postscript)</a:t>
            </a:r>
            <a:r>
              <a:rPr lang="zh-CN" altLang="zh-CN" sz="2400" dirty="0"/>
              <a:t>中隐藏特定二进制信息的技术，水印信息通过轻微调整文档中的行间距、字间距、文字特性等来完成编码。基于此方法的水印可以抵抗一些文档操作</a:t>
            </a:r>
            <a:r>
              <a:rPr lang="en-US" altLang="zh-CN" sz="2400" dirty="0"/>
              <a:t>(</a:t>
            </a:r>
            <a:r>
              <a:rPr lang="zh-CN" altLang="zh-CN" sz="2400" dirty="0"/>
              <a:t>如照相复制和扫描复制</a:t>
            </a:r>
            <a:r>
              <a:rPr lang="en-US" altLang="zh-CN" sz="2400" dirty="0"/>
              <a:t>)</a:t>
            </a:r>
            <a:r>
              <a:rPr lang="zh-CN" altLang="zh-CN" sz="2400" dirty="0"/>
              <a:t>，但也很容易被破坏，而且仅适用于文档类</a:t>
            </a:r>
            <a:r>
              <a:rPr lang="zh-CN" altLang="zh-CN" sz="2400" dirty="0" smtClean="0"/>
              <a:t>数据</a:t>
            </a:r>
            <a:r>
              <a:rPr lang="zh-CN" altLang="en-US" sz="2400" dirty="0" smtClean="0"/>
              <a:t>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F27FBC06-857E-4E7C-8FA0-2E556494C3DF}"/>
              </a:ext>
            </a:extLst>
          </p:cNvPr>
          <p:cNvGrpSpPr/>
          <p:nvPr/>
        </p:nvGrpSpPr>
        <p:grpSpPr>
          <a:xfrm>
            <a:off x="1414065" y="2105355"/>
            <a:ext cx="2602348" cy="554008"/>
            <a:chOff x="1962782" y="3317604"/>
            <a:chExt cx="4045077" cy="554008"/>
          </a:xfrm>
        </p:grpSpPr>
        <p:sp>
          <p:nvSpPr>
            <p:cNvPr id="16" name="矩形: 圆角 22">
              <a:extLst>
                <a:ext uri="{FF2B5EF4-FFF2-40B4-BE49-F238E27FC236}">
                  <a16:creationId xmlns:a16="http://schemas.microsoft.com/office/drawing/2014/main" xmlns="" id="{3C685648-DC1F-496F-8AFE-CF348D151AF0}"/>
                </a:ext>
              </a:extLst>
            </p:cNvPr>
            <p:cNvSpPr/>
            <p:nvPr/>
          </p:nvSpPr>
          <p:spPr>
            <a:xfrm>
              <a:off x="1962782" y="3317604"/>
              <a:ext cx="4045077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xmlns="" id="{69F433F3-409F-453B-B39E-0D31B53EE14E}"/>
                </a:ext>
              </a:extLst>
            </p:cNvPr>
            <p:cNvSpPr/>
            <p:nvPr/>
          </p:nvSpPr>
          <p:spPr>
            <a:xfrm>
              <a:off x="2125847" y="3372975"/>
              <a:ext cx="388201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空间域</a:t>
              </a:r>
              <a:r>
                <a:rPr lang="zh-CN" altLang="en-US" sz="2400" dirty="0" smtClean="0">
                  <a:latin typeface="+mn-ea"/>
                </a:rPr>
                <a:t>水印</a:t>
              </a:r>
              <a:r>
                <a:rPr lang="en-US" altLang="zh-CN" sz="2400" dirty="0">
                  <a:latin typeface="+mn-ea"/>
                </a:rPr>
                <a:t>(</a:t>
              </a:r>
              <a:r>
                <a:rPr lang="en-US" altLang="zh-CN" sz="2400" dirty="0" smtClean="0">
                  <a:latin typeface="+mn-ea"/>
                </a:rPr>
                <a:t>3-3)</a:t>
              </a:r>
              <a:endParaRPr lang="zh-CN" altLang="en-US" sz="2400" dirty="0"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9360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Normal">
      <a:majorFont>
        <a:latin typeface="Times New Roman"/>
        <a:ea typeface="思源黑体 CN Normal"/>
        <a:cs typeface=""/>
      </a:majorFont>
      <a:minorFont>
        <a:latin typeface="Times New Roman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1481</TotalTime>
  <Words>825</Words>
  <Application>Microsoft Office PowerPoint</Application>
  <PresentationFormat>宽屏</PresentationFormat>
  <Paragraphs>68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9" baseType="lpstr">
      <vt:lpstr>等线</vt:lpstr>
      <vt:lpstr>黑体</vt:lpstr>
      <vt:lpstr>思源黑体 CN Heavy</vt:lpstr>
      <vt:lpstr>思源黑体 CN Normal</vt:lpstr>
      <vt:lpstr>宋体</vt:lpstr>
      <vt:lpstr>微软雅黑 Light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lzh</cp:lastModifiedBy>
  <cp:revision>416</cp:revision>
  <dcterms:created xsi:type="dcterms:W3CDTF">2019-09-27T01:23:40Z</dcterms:created>
  <dcterms:modified xsi:type="dcterms:W3CDTF">2020-01-04T10:48:43Z</dcterms:modified>
</cp:coreProperties>
</file>

<file path=docProps/thumbnail.jpeg>
</file>